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7" r:id="rId4"/>
    <p:sldId id="258" r:id="rId5"/>
    <p:sldId id="259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660"/>
  </p:normalViewPr>
  <p:slideViewPr>
    <p:cSldViewPr snapToGrid="0">
      <p:cViewPr varScale="1">
        <p:scale>
          <a:sx n="90" d="100"/>
          <a:sy n="90" d="100"/>
        </p:scale>
        <p:origin x="16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70A6DC-3524-4AF3-B2FE-2A8F9F26A3D7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1A52FD4-D8E7-406C-AAD1-325FC53E071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Engineering</a:t>
          </a:r>
        </a:p>
      </dgm:t>
    </dgm:pt>
    <dgm:pt modelId="{74E18230-D270-4D3C-A787-C5557FF586EB}" type="parTrans" cxnId="{32DDF732-E403-44BC-8F9A-140584F1FBE6}">
      <dgm:prSet/>
      <dgm:spPr/>
      <dgm:t>
        <a:bodyPr/>
        <a:lstStyle/>
        <a:p>
          <a:endParaRPr lang="en-US"/>
        </a:p>
      </dgm:t>
    </dgm:pt>
    <dgm:pt modelId="{B8E8FE21-C169-4B3E-8D80-33FEB24130A3}" type="sibTrans" cxnId="{32DDF732-E403-44BC-8F9A-140584F1FBE6}">
      <dgm:prSet/>
      <dgm:spPr/>
      <dgm:t>
        <a:bodyPr/>
        <a:lstStyle/>
        <a:p>
          <a:endParaRPr lang="en-US"/>
        </a:p>
      </dgm:t>
    </dgm:pt>
    <dgm:pt modelId="{2F9E3259-CCDF-4AE9-AD1B-0DFC7A4A9AF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i="0" dirty="0"/>
            <a:t>Mike Voils</a:t>
          </a:r>
          <a:endParaRPr lang="en-US" dirty="0"/>
        </a:p>
      </dgm:t>
    </dgm:pt>
    <dgm:pt modelId="{AFFCC927-D9EF-461F-A363-946A3E861559}" type="parTrans" cxnId="{2A46BCF0-ADFB-4D4E-B9F4-FA2508FF92AE}">
      <dgm:prSet/>
      <dgm:spPr/>
      <dgm:t>
        <a:bodyPr/>
        <a:lstStyle/>
        <a:p>
          <a:endParaRPr lang="en-US"/>
        </a:p>
      </dgm:t>
    </dgm:pt>
    <dgm:pt modelId="{A2EA0127-2D2A-4495-963B-395DB8E2F68E}" type="sibTrans" cxnId="{2A46BCF0-ADFB-4D4E-B9F4-FA2508FF92AE}">
      <dgm:prSet/>
      <dgm:spPr/>
      <dgm:t>
        <a:bodyPr/>
        <a:lstStyle/>
        <a:p>
          <a:endParaRPr lang="en-US"/>
        </a:p>
      </dgm:t>
    </dgm:pt>
    <dgm:pt modelId="{B94B5299-A17C-4C18-A777-607405BAB45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 i="0"/>
            <a:t>Quality</a:t>
          </a:r>
          <a:endParaRPr lang="en-US"/>
        </a:p>
      </dgm:t>
    </dgm:pt>
    <dgm:pt modelId="{C039016C-BAD3-44BD-9189-199BA9AF3B86}" type="parTrans" cxnId="{71C885AE-A6B3-4012-85FC-838C17513884}">
      <dgm:prSet/>
      <dgm:spPr/>
      <dgm:t>
        <a:bodyPr/>
        <a:lstStyle/>
        <a:p>
          <a:endParaRPr lang="en-US"/>
        </a:p>
      </dgm:t>
    </dgm:pt>
    <dgm:pt modelId="{9ECA5B5D-2588-4141-9587-7734A4A2C5CD}" type="sibTrans" cxnId="{71C885AE-A6B3-4012-85FC-838C17513884}">
      <dgm:prSet/>
      <dgm:spPr/>
      <dgm:t>
        <a:bodyPr/>
        <a:lstStyle/>
        <a:p>
          <a:endParaRPr lang="en-US"/>
        </a:p>
      </dgm:t>
    </dgm:pt>
    <dgm:pt modelId="{1F5EF1B4-A079-48C2-B5AC-DCCD3271B95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Anthony Scinto</a:t>
          </a:r>
        </a:p>
      </dgm:t>
    </dgm:pt>
    <dgm:pt modelId="{422A55FE-BF00-4090-9AB0-666F07136F7C}" type="parTrans" cxnId="{CFD64400-D5A7-4C75-957F-304F91BBB7A4}">
      <dgm:prSet/>
      <dgm:spPr/>
      <dgm:t>
        <a:bodyPr/>
        <a:lstStyle/>
        <a:p>
          <a:endParaRPr lang="en-US"/>
        </a:p>
      </dgm:t>
    </dgm:pt>
    <dgm:pt modelId="{DDB116FB-1E01-4AC5-A95D-BBFACB85014D}" type="sibTrans" cxnId="{CFD64400-D5A7-4C75-957F-304F91BBB7A4}">
      <dgm:prSet/>
      <dgm:spPr/>
      <dgm:t>
        <a:bodyPr/>
        <a:lstStyle/>
        <a:p>
          <a:endParaRPr lang="en-US"/>
        </a:p>
      </dgm:t>
    </dgm:pt>
    <dgm:pt modelId="{AB6A0332-CB78-4DF7-860E-2E741AC2BF10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 dirty="0"/>
            <a:t>Sites Involved</a:t>
          </a:r>
          <a:endParaRPr lang="en-US" dirty="0"/>
        </a:p>
      </dgm:t>
    </dgm:pt>
    <dgm:pt modelId="{3AA90E52-C215-4FAB-8078-406CA4ADAC18}" type="parTrans" cxnId="{03294DDD-259F-41C4-8F2E-6E546D6CB5B3}">
      <dgm:prSet/>
      <dgm:spPr/>
      <dgm:t>
        <a:bodyPr/>
        <a:lstStyle/>
        <a:p>
          <a:endParaRPr lang="en-US"/>
        </a:p>
      </dgm:t>
    </dgm:pt>
    <dgm:pt modelId="{F4029892-CFFE-465D-A5F2-379D3422F3D2}" type="sibTrans" cxnId="{03294DDD-259F-41C4-8F2E-6E546D6CB5B3}">
      <dgm:prSet/>
      <dgm:spPr/>
      <dgm:t>
        <a:bodyPr/>
        <a:lstStyle/>
        <a:p>
          <a:endParaRPr lang="en-US"/>
        </a:p>
      </dgm:t>
    </dgm:pt>
    <dgm:pt modelId="{ED1C8491-2477-45F2-A619-CD90BB1596D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Northford</a:t>
          </a:r>
          <a:r>
            <a:rPr lang="en-US" dirty="0"/>
            <a:t>, CT – HBT</a:t>
          </a:r>
        </a:p>
      </dgm:t>
    </dgm:pt>
    <dgm:pt modelId="{E790C978-F1F6-4EFE-8AF8-BA9CC329BAAC}" type="parTrans" cxnId="{FC82D368-E65F-4702-9298-44DF1E083AEE}">
      <dgm:prSet/>
      <dgm:spPr/>
      <dgm:t>
        <a:bodyPr/>
        <a:lstStyle/>
        <a:p>
          <a:endParaRPr lang="en-US"/>
        </a:p>
      </dgm:t>
    </dgm:pt>
    <dgm:pt modelId="{23E0C406-694F-4144-B42C-7543EA308393}" type="sibTrans" cxnId="{FC82D368-E65F-4702-9298-44DF1E083AEE}">
      <dgm:prSet/>
      <dgm:spPr/>
      <dgm:t>
        <a:bodyPr/>
        <a:lstStyle/>
        <a:p>
          <a:endParaRPr lang="en-US"/>
        </a:p>
      </dgm:t>
    </dgm:pt>
    <dgm:pt modelId="{440B9B5B-3F1A-4621-A9F9-FC589F988A2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PMO</a:t>
          </a:r>
        </a:p>
      </dgm:t>
    </dgm:pt>
    <dgm:pt modelId="{4041202B-3B36-4BDB-99E8-31104343CAF6}" type="parTrans" cxnId="{A793A104-1FD5-4189-B2B3-32A9D3ED0ADA}">
      <dgm:prSet/>
      <dgm:spPr/>
      <dgm:t>
        <a:bodyPr/>
        <a:lstStyle/>
        <a:p>
          <a:endParaRPr lang="en-US"/>
        </a:p>
      </dgm:t>
    </dgm:pt>
    <dgm:pt modelId="{642C816E-1120-4604-9DEF-6631846D4B43}" type="sibTrans" cxnId="{A793A104-1FD5-4189-B2B3-32A9D3ED0ADA}">
      <dgm:prSet/>
      <dgm:spPr/>
      <dgm:t>
        <a:bodyPr/>
        <a:lstStyle/>
        <a:p>
          <a:endParaRPr lang="en-US"/>
        </a:p>
      </dgm:t>
    </dgm:pt>
    <dgm:pt modelId="{AE6AC69B-E383-4352-A3F0-22BA8AFD25A8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0" dirty="0"/>
            <a:t>Yang Lin</a:t>
          </a:r>
        </a:p>
      </dgm:t>
    </dgm:pt>
    <dgm:pt modelId="{3EABE0D7-9B07-4945-926B-3E83E3AD02C6}" type="parTrans" cxnId="{1C4A124C-E0CF-444E-9F14-2EEB145EFB8C}">
      <dgm:prSet/>
      <dgm:spPr/>
      <dgm:t>
        <a:bodyPr/>
        <a:lstStyle/>
        <a:p>
          <a:endParaRPr lang="en-US"/>
        </a:p>
      </dgm:t>
    </dgm:pt>
    <dgm:pt modelId="{46C1EBB9-0483-40F6-9864-BC4A9AD74CDA}" type="sibTrans" cxnId="{1C4A124C-E0CF-444E-9F14-2EEB145EFB8C}">
      <dgm:prSet/>
      <dgm:spPr/>
      <dgm:t>
        <a:bodyPr/>
        <a:lstStyle/>
        <a:p>
          <a:endParaRPr lang="en-US"/>
        </a:p>
      </dgm:t>
    </dgm:pt>
    <dgm:pt modelId="{E31BA707-39DA-45C0-B169-0D0D8BFDF646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Marketing</a:t>
          </a:r>
        </a:p>
      </dgm:t>
    </dgm:pt>
    <dgm:pt modelId="{BEA44D7B-0971-4E8A-874B-309B54F171A4}" type="parTrans" cxnId="{1CD90177-913A-4E3C-8D8F-AD1C9F7FC7F1}">
      <dgm:prSet/>
      <dgm:spPr/>
      <dgm:t>
        <a:bodyPr/>
        <a:lstStyle/>
        <a:p>
          <a:endParaRPr lang="en-US"/>
        </a:p>
      </dgm:t>
    </dgm:pt>
    <dgm:pt modelId="{2D0C0DC4-F8A2-4DE4-88EC-E839F566A468}" type="sibTrans" cxnId="{1CD90177-913A-4E3C-8D8F-AD1C9F7FC7F1}">
      <dgm:prSet/>
      <dgm:spPr/>
      <dgm:t>
        <a:bodyPr/>
        <a:lstStyle/>
        <a:p>
          <a:endParaRPr lang="en-US"/>
        </a:p>
      </dgm:t>
    </dgm:pt>
    <dgm:pt modelId="{82638129-8979-4844-AB57-D5918FD6CF3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0" dirty="0"/>
            <a:t>Tressa Joy</a:t>
          </a:r>
        </a:p>
      </dgm:t>
    </dgm:pt>
    <dgm:pt modelId="{EA532017-99B1-4FC2-BF2F-6BBED16646A6}" type="parTrans" cxnId="{B18DB4BA-7C0B-4B58-85C4-8519C9C23E7B}">
      <dgm:prSet/>
      <dgm:spPr/>
      <dgm:t>
        <a:bodyPr/>
        <a:lstStyle/>
        <a:p>
          <a:endParaRPr lang="en-US"/>
        </a:p>
      </dgm:t>
    </dgm:pt>
    <dgm:pt modelId="{D3440484-F7FE-44D8-9E09-B54E9077AC2D}" type="sibTrans" cxnId="{B18DB4BA-7C0B-4B58-85C4-8519C9C23E7B}">
      <dgm:prSet/>
      <dgm:spPr/>
      <dgm:t>
        <a:bodyPr/>
        <a:lstStyle/>
        <a:p>
          <a:endParaRPr lang="en-US"/>
        </a:p>
      </dgm:t>
    </dgm:pt>
    <dgm:pt modelId="{11E95320-6270-40E7-83B5-7820395F978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Fred Van Pala</a:t>
          </a:r>
        </a:p>
      </dgm:t>
    </dgm:pt>
    <dgm:pt modelId="{A71B1113-804F-4224-9AB4-8242935A0327}" type="parTrans" cxnId="{BD1273C1-CF8E-450F-BBC2-207C8AA0D082}">
      <dgm:prSet/>
      <dgm:spPr/>
      <dgm:t>
        <a:bodyPr/>
        <a:lstStyle/>
        <a:p>
          <a:endParaRPr lang="en-US"/>
        </a:p>
      </dgm:t>
    </dgm:pt>
    <dgm:pt modelId="{C98BE7D2-CE33-4D82-B0D2-D1E540541B49}" type="sibTrans" cxnId="{BD1273C1-CF8E-450F-BBC2-207C8AA0D082}">
      <dgm:prSet/>
      <dgm:spPr/>
      <dgm:t>
        <a:bodyPr/>
        <a:lstStyle/>
        <a:p>
          <a:endParaRPr lang="en-US"/>
        </a:p>
      </dgm:t>
    </dgm:pt>
    <dgm:pt modelId="{E3168656-FFB7-4448-A2B8-6F1B5F83A63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Nick Rascati </a:t>
          </a:r>
        </a:p>
      </dgm:t>
    </dgm:pt>
    <dgm:pt modelId="{8D8AD907-79A9-4648-8A78-A113845ACEF3}" type="parTrans" cxnId="{A5A4553E-C225-41AE-807F-1664C0EA8D16}">
      <dgm:prSet/>
      <dgm:spPr/>
    </dgm:pt>
    <dgm:pt modelId="{4EC4C4F5-2EE3-4404-85EA-DBEEB632724E}" type="sibTrans" cxnId="{A5A4553E-C225-41AE-807F-1664C0EA8D16}">
      <dgm:prSet/>
      <dgm:spPr/>
    </dgm:pt>
    <dgm:pt modelId="{8E4B52FD-759F-4CBD-B1FD-7EA4688A01DF}" type="pres">
      <dgm:prSet presAssocID="{6D70A6DC-3524-4AF3-B2FE-2A8F9F26A3D7}" presName="linear" presStyleCnt="0">
        <dgm:presLayoutVars>
          <dgm:dir/>
          <dgm:animLvl val="lvl"/>
          <dgm:resizeHandles val="exact"/>
        </dgm:presLayoutVars>
      </dgm:prSet>
      <dgm:spPr/>
    </dgm:pt>
    <dgm:pt modelId="{4C9C8D5D-BFDD-47CD-9647-6351AA15C7F1}" type="pres">
      <dgm:prSet presAssocID="{440B9B5B-3F1A-4621-A9F9-FC589F988A2B}" presName="parentLin" presStyleCnt="0"/>
      <dgm:spPr/>
    </dgm:pt>
    <dgm:pt modelId="{844C8BA4-8D83-4C06-9E38-699AD05662AF}" type="pres">
      <dgm:prSet presAssocID="{440B9B5B-3F1A-4621-A9F9-FC589F988A2B}" presName="parentLeftMargin" presStyleLbl="node1" presStyleIdx="0" presStyleCnt="5"/>
      <dgm:spPr/>
    </dgm:pt>
    <dgm:pt modelId="{9B31C3DF-595F-47EB-B28A-7D8C07DA0A9F}" type="pres">
      <dgm:prSet presAssocID="{440B9B5B-3F1A-4621-A9F9-FC589F988A2B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2B4FAB16-A55E-4D61-8D7D-EA779F4443C7}" type="pres">
      <dgm:prSet presAssocID="{440B9B5B-3F1A-4621-A9F9-FC589F988A2B}" presName="negativeSpace" presStyleCnt="0"/>
      <dgm:spPr/>
    </dgm:pt>
    <dgm:pt modelId="{F9B10E2B-1C3D-451B-A418-C4209FEBC07A}" type="pres">
      <dgm:prSet presAssocID="{440B9B5B-3F1A-4621-A9F9-FC589F988A2B}" presName="childText" presStyleLbl="conFgAcc1" presStyleIdx="0" presStyleCnt="5">
        <dgm:presLayoutVars>
          <dgm:bulletEnabled val="1"/>
        </dgm:presLayoutVars>
      </dgm:prSet>
      <dgm:spPr/>
    </dgm:pt>
    <dgm:pt modelId="{B67B2EB3-0481-4171-A8B0-A4A1DA5E848C}" type="pres">
      <dgm:prSet presAssocID="{642C816E-1120-4604-9DEF-6631846D4B43}" presName="spaceBetweenRectangles" presStyleCnt="0"/>
      <dgm:spPr/>
    </dgm:pt>
    <dgm:pt modelId="{EBDEB944-3CBA-41B3-B974-FA8C350B6A28}" type="pres">
      <dgm:prSet presAssocID="{E31BA707-39DA-45C0-B169-0D0D8BFDF646}" presName="parentLin" presStyleCnt="0"/>
      <dgm:spPr/>
    </dgm:pt>
    <dgm:pt modelId="{37E0F051-5565-473E-B3B4-788522526F69}" type="pres">
      <dgm:prSet presAssocID="{E31BA707-39DA-45C0-B169-0D0D8BFDF646}" presName="parentLeftMargin" presStyleLbl="node1" presStyleIdx="0" presStyleCnt="5"/>
      <dgm:spPr/>
    </dgm:pt>
    <dgm:pt modelId="{E0D17A2C-97B2-461A-A291-0D9459DEF970}" type="pres">
      <dgm:prSet presAssocID="{E31BA707-39DA-45C0-B169-0D0D8BFDF646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C437AD0-AB77-48FA-8CD1-591937290B87}" type="pres">
      <dgm:prSet presAssocID="{E31BA707-39DA-45C0-B169-0D0D8BFDF646}" presName="negativeSpace" presStyleCnt="0"/>
      <dgm:spPr/>
    </dgm:pt>
    <dgm:pt modelId="{8DB09604-2608-4866-9AA8-16AEE85636EC}" type="pres">
      <dgm:prSet presAssocID="{E31BA707-39DA-45C0-B169-0D0D8BFDF646}" presName="childText" presStyleLbl="conFgAcc1" presStyleIdx="1" presStyleCnt="5">
        <dgm:presLayoutVars>
          <dgm:bulletEnabled val="1"/>
        </dgm:presLayoutVars>
      </dgm:prSet>
      <dgm:spPr/>
    </dgm:pt>
    <dgm:pt modelId="{459AB8B8-DAFB-45EA-9D97-15ED0BFD8B5C}" type="pres">
      <dgm:prSet presAssocID="{2D0C0DC4-F8A2-4DE4-88EC-E839F566A468}" presName="spaceBetweenRectangles" presStyleCnt="0"/>
      <dgm:spPr/>
    </dgm:pt>
    <dgm:pt modelId="{1DD4575A-5115-4FAA-AE10-DE94E06B0504}" type="pres">
      <dgm:prSet presAssocID="{01A52FD4-D8E7-406C-AAD1-325FC53E0713}" presName="parentLin" presStyleCnt="0"/>
      <dgm:spPr/>
    </dgm:pt>
    <dgm:pt modelId="{29E63591-6D56-43F8-A17C-56EEA13460AB}" type="pres">
      <dgm:prSet presAssocID="{01A52FD4-D8E7-406C-AAD1-325FC53E0713}" presName="parentLeftMargin" presStyleLbl="node1" presStyleIdx="1" presStyleCnt="5"/>
      <dgm:spPr/>
    </dgm:pt>
    <dgm:pt modelId="{B1EEF4A4-355A-48B0-81CD-6E084AE67003}" type="pres">
      <dgm:prSet presAssocID="{01A52FD4-D8E7-406C-AAD1-325FC53E0713}" presName="parentText" presStyleLbl="node1" presStyleIdx="2" presStyleCnt="5" custLinFactNeighborX="-11358" custLinFactNeighborY="1346">
        <dgm:presLayoutVars>
          <dgm:chMax val="0"/>
          <dgm:bulletEnabled val="1"/>
        </dgm:presLayoutVars>
      </dgm:prSet>
      <dgm:spPr/>
    </dgm:pt>
    <dgm:pt modelId="{310E5C41-35D4-4D2D-A2E9-48816EA6BFEF}" type="pres">
      <dgm:prSet presAssocID="{01A52FD4-D8E7-406C-AAD1-325FC53E0713}" presName="negativeSpace" presStyleCnt="0"/>
      <dgm:spPr/>
    </dgm:pt>
    <dgm:pt modelId="{F3E34B81-E742-4576-B935-3CDF012F17D8}" type="pres">
      <dgm:prSet presAssocID="{01A52FD4-D8E7-406C-AAD1-325FC53E0713}" presName="childText" presStyleLbl="conFgAcc1" presStyleIdx="2" presStyleCnt="5">
        <dgm:presLayoutVars>
          <dgm:bulletEnabled val="1"/>
        </dgm:presLayoutVars>
      </dgm:prSet>
      <dgm:spPr/>
    </dgm:pt>
    <dgm:pt modelId="{04540E3E-013B-481F-A666-10717B7B2A9C}" type="pres">
      <dgm:prSet presAssocID="{B8E8FE21-C169-4B3E-8D80-33FEB24130A3}" presName="spaceBetweenRectangles" presStyleCnt="0"/>
      <dgm:spPr/>
    </dgm:pt>
    <dgm:pt modelId="{7C71B56D-A4DC-4576-AD39-1FF50AF6920A}" type="pres">
      <dgm:prSet presAssocID="{B94B5299-A17C-4C18-A777-607405BAB459}" presName="parentLin" presStyleCnt="0"/>
      <dgm:spPr/>
    </dgm:pt>
    <dgm:pt modelId="{FF38200E-E648-4412-B8C4-66B52CDA97A8}" type="pres">
      <dgm:prSet presAssocID="{B94B5299-A17C-4C18-A777-607405BAB459}" presName="parentLeftMargin" presStyleLbl="node1" presStyleIdx="2" presStyleCnt="5"/>
      <dgm:spPr/>
    </dgm:pt>
    <dgm:pt modelId="{DE1F6C45-43E2-4278-BB9D-4D337C85F2FF}" type="pres">
      <dgm:prSet presAssocID="{B94B5299-A17C-4C18-A777-607405BAB45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95AAB5AE-84CE-4021-ADFE-DC991EAE0715}" type="pres">
      <dgm:prSet presAssocID="{B94B5299-A17C-4C18-A777-607405BAB459}" presName="negativeSpace" presStyleCnt="0"/>
      <dgm:spPr/>
    </dgm:pt>
    <dgm:pt modelId="{7837B63E-90CF-441F-96BA-67E7ED802422}" type="pres">
      <dgm:prSet presAssocID="{B94B5299-A17C-4C18-A777-607405BAB459}" presName="childText" presStyleLbl="conFgAcc1" presStyleIdx="3" presStyleCnt="5">
        <dgm:presLayoutVars>
          <dgm:bulletEnabled val="1"/>
        </dgm:presLayoutVars>
      </dgm:prSet>
      <dgm:spPr/>
    </dgm:pt>
    <dgm:pt modelId="{25886E23-9181-4B2F-8423-D911569EEE17}" type="pres">
      <dgm:prSet presAssocID="{9ECA5B5D-2588-4141-9587-7734A4A2C5CD}" presName="spaceBetweenRectangles" presStyleCnt="0"/>
      <dgm:spPr/>
    </dgm:pt>
    <dgm:pt modelId="{422B8358-1E31-483F-96D7-539952B4CAD3}" type="pres">
      <dgm:prSet presAssocID="{AB6A0332-CB78-4DF7-860E-2E741AC2BF10}" presName="parentLin" presStyleCnt="0"/>
      <dgm:spPr/>
    </dgm:pt>
    <dgm:pt modelId="{17E0B502-29D8-4252-A528-CAD78D834653}" type="pres">
      <dgm:prSet presAssocID="{AB6A0332-CB78-4DF7-860E-2E741AC2BF10}" presName="parentLeftMargin" presStyleLbl="node1" presStyleIdx="3" presStyleCnt="5"/>
      <dgm:spPr/>
    </dgm:pt>
    <dgm:pt modelId="{ADA5BB16-9340-4D3D-B964-9122D249E631}" type="pres">
      <dgm:prSet presAssocID="{AB6A0332-CB78-4DF7-860E-2E741AC2BF10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31CAB8B1-1AF7-424E-BB07-BB586C293821}" type="pres">
      <dgm:prSet presAssocID="{AB6A0332-CB78-4DF7-860E-2E741AC2BF10}" presName="negativeSpace" presStyleCnt="0"/>
      <dgm:spPr/>
    </dgm:pt>
    <dgm:pt modelId="{4676C65D-C4DA-4D5C-83A7-FDC492850456}" type="pres">
      <dgm:prSet presAssocID="{AB6A0332-CB78-4DF7-860E-2E741AC2BF1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FD64400-D5A7-4C75-957F-304F91BBB7A4}" srcId="{B94B5299-A17C-4C18-A777-607405BAB459}" destId="{1F5EF1B4-A079-48C2-B5AC-DCCD3271B95B}" srcOrd="0" destOrd="0" parTransId="{422A55FE-BF00-4090-9AB0-666F07136F7C}" sibTransId="{DDB116FB-1E01-4AC5-A95D-BBFACB85014D}"/>
    <dgm:cxn modelId="{A793A104-1FD5-4189-B2B3-32A9D3ED0ADA}" srcId="{6D70A6DC-3524-4AF3-B2FE-2A8F9F26A3D7}" destId="{440B9B5B-3F1A-4621-A9F9-FC589F988A2B}" srcOrd="0" destOrd="0" parTransId="{4041202B-3B36-4BDB-99E8-31104343CAF6}" sibTransId="{642C816E-1120-4604-9DEF-6631846D4B43}"/>
    <dgm:cxn modelId="{5DEFC207-617F-4056-8570-9D323D4F375A}" type="presOf" srcId="{ED1C8491-2477-45F2-A619-CD90BB1596D1}" destId="{4676C65D-C4DA-4D5C-83A7-FDC492850456}" srcOrd="0" destOrd="0" presId="urn:microsoft.com/office/officeart/2005/8/layout/list1"/>
    <dgm:cxn modelId="{A6533716-E34F-4BF6-ACEB-87FC0B2B2A14}" type="presOf" srcId="{AB6A0332-CB78-4DF7-860E-2E741AC2BF10}" destId="{17E0B502-29D8-4252-A528-CAD78D834653}" srcOrd="0" destOrd="0" presId="urn:microsoft.com/office/officeart/2005/8/layout/list1"/>
    <dgm:cxn modelId="{844B9025-14F5-4553-AF7A-E1E656D298A6}" type="presOf" srcId="{E31BA707-39DA-45C0-B169-0D0D8BFDF646}" destId="{37E0F051-5565-473E-B3B4-788522526F69}" srcOrd="0" destOrd="0" presId="urn:microsoft.com/office/officeart/2005/8/layout/list1"/>
    <dgm:cxn modelId="{32DDF732-E403-44BC-8F9A-140584F1FBE6}" srcId="{6D70A6DC-3524-4AF3-B2FE-2A8F9F26A3D7}" destId="{01A52FD4-D8E7-406C-AAD1-325FC53E0713}" srcOrd="2" destOrd="0" parTransId="{74E18230-D270-4D3C-A787-C5557FF586EB}" sibTransId="{B8E8FE21-C169-4B3E-8D80-33FEB24130A3}"/>
    <dgm:cxn modelId="{6E350736-8D27-4930-A386-9BB1DB362DBB}" type="presOf" srcId="{B94B5299-A17C-4C18-A777-607405BAB459}" destId="{FF38200E-E648-4412-B8C4-66B52CDA97A8}" srcOrd="0" destOrd="0" presId="urn:microsoft.com/office/officeart/2005/8/layout/list1"/>
    <dgm:cxn modelId="{A5A4553E-C225-41AE-807F-1664C0EA8D16}" srcId="{B94B5299-A17C-4C18-A777-607405BAB459}" destId="{E3168656-FFB7-4448-A2B8-6F1B5F83A63E}" srcOrd="1" destOrd="0" parTransId="{8D8AD907-79A9-4648-8A78-A113845ACEF3}" sibTransId="{4EC4C4F5-2EE3-4404-85EA-DBEEB632724E}"/>
    <dgm:cxn modelId="{36651543-B91C-438B-AB24-E4833957F81E}" type="presOf" srcId="{6D70A6DC-3524-4AF3-B2FE-2A8F9F26A3D7}" destId="{8E4B52FD-759F-4CBD-B1FD-7EA4688A01DF}" srcOrd="0" destOrd="0" presId="urn:microsoft.com/office/officeart/2005/8/layout/list1"/>
    <dgm:cxn modelId="{FC82D368-E65F-4702-9298-44DF1E083AEE}" srcId="{AB6A0332-CB78-4DF7-860E-2E741AC2BF10}" destId="{ED1C8491-2477-45F2-A619-CD90BB1596D1}" srcOrd="0" destOrd="0" parTransId="{E790C978-F1F6-4EFE-8AF8-BA9CC329BAAC}" sibTransId="{23E0C406-694F-4144-B42C-7543EA308393}"/>
    <dgm:cxn modelId="{1C4A124C-E0CF-444E-9F14-2EEB145EFB8C}" srcId="{440B9B5B-3F1A-4621-A9F9-FC589F988A2B}" destId="{AE6AC69B-E383-4352-A3F0-22BA8AFD25A8}" srcOrd="0" destOrd="0" parTransId="{3EABE0D7-9B07-4945-926B-3E83E3AD02C6}" sibTransId="{46C1EBB9-0483-40F6-9864-BC4A9AD74CDA}"/>
    <dgm:cxn modelId="{1CD90177-913A-4E3C-8D8F-AD1C9F7FC7F1}" srcId="{6D70A6DC-3524-4AF3-B2FE-2A8F9F26A3D7}" destId="{E31BA707-39DA-45C0-B169-0D0D8BFDF646}" srcOrd="1" destOrd="0" parTransId="{BEA44D7B-0971-4E8A-874B-309B54F171A4}" sibTransId="{2D0C0DC4-F8A2-4DE4-88EC-E839F566A468}"/>
    <dgm:cxn modelId="{262BE477-523C-4957-82EC-0AEAE9A916D9}" type="presOf" srcId="{82638129-8979-4844-AB57-D5918FD6CF3B}" destId="{8DB09604-2608-4866-9AA8-16AEE85636EC}" srcOrd="0" destOrd="0" presId="urn:microsoft.com/office/officeart/2005/8/layout/list1"/>
    <dgm:cxn modelId="{2CBAEE78-8041-4519-8FC5-7219AD29306C}" type="presOf" srcId="{2F9E3259-CCDF-4AE9-AD1B-0DFC7A4A9AFB}" destId="{F3E34B81-E742-4576-B935-3CDF012F17D8}" srcOrd="0" destOrd="0" presId="urn:microsoft.com/office/officeart/2005/8/layout/list1"/>
    <dgm:cxn modelId="{BA682B92-AE5A-4CEB-B1A0-58BEE4FB042F}" type="presOf" srcId="{01A52FD4-D8E7-406C-AAD1-325FC53E0713}" destId="{29E63591-6D56-43F8-A17C-56EEA13460AB}" srcOrd="0" destOrd="0" presId="urn:microsoft.com/office/officeart/2005/8/layout/list1"/>
    <dgm:cxn modelId="{71C885AE-A6B3-4012-85FC-838C17513884}" srcId="{6D70A6DC-3524-4AF3-B2FE-2A8F9F26A3D7}" destId="{B94B5299-A17C-4C18-A777-607405BAB459}" srcOrd="3" destOrd="0" parTransId="{C039016C-BAD3-44BD-9189-199BA9AF3B86}" sibTransId="{9ECA5B5D-2588-4141-9587-7734A4A2C5CD}"/>
    <dgm:cxn modelId="{9130B7B2-3C11-4BB8-812E-CDD3B431ADAF}" type="presOf" srcId="{E3168656-FFB7-4448-A2B8-6F1B5F83A63E}" destId="{7837B63E-90CF-441F-96BA-67E7ED802422}" srcOrd="0" destOrd="1" presId="urn:microsoft.com/office/officeart/2005/8/layout/list1"/>
    <dgm:cxn modelId="{2AA78AB4-2D79-44B1-B361-B21437FC3081}" type="presOf" srcId="{AB6A0332-CB78-4DF7-860E-2E741AC2BF10}" destId="{ADA5BB16-9340-4D3D-B964-9122D249E631}" srcOrd="1" destOrd="0" presId="urn:microsoft.com/office/officeart/2005/8/layout/list1"/>
    <dgm:cxn modelId="{B18DB4BA-7C0B-4B58-85C4-8519C9C23E7B}" srcId="{E31BA707-39DA-45C0-B169-0D0D8BFDF646}" destId="{82638129-8979-4844-AB57-D5918FD6CF3B}" srcOrd="0" destOrd="0" parTransId="{EA532017-99B1-4FC2-BF2F-6BBED16646A6}" sibTransId="{D3440484-F7FE-44D8-9E09-B54E9077AC2D}"/>
    <dgm:cxn modelId="{3350CFBB-B85E-475F-A467-49DF5BBC4D9B}" type="presOf" srcId="{11E95320-6270-40E7-83B5-7820395F9780}" destId="{7837B63E-90CF-441F-96BA-67E7ED802422}" srcOrd="0" destOrd="2" presId="urn:microsoft.com/office/officeart/2005/8/layout/list1"/>
    <dgm:cxn modelId="{713188BD-9A5D-4E03-9D63-0E0D0EF53E6D}" type="presOf" srcId="{01A52FD4-D8E7-406C-AAD1-325FC53E0713}" destId="{B1EEF4A4-355A-48B0-81CD-6E084AE67003}" srcOrd="1" destOrd="0" presId="urn:microsoft.com/office/officeart/2005/8/layout/list1"/>
    <dgm:cxn modelId="{BD1273C1-CF8E-450F-BBC2-207C8AA0D082}" srcId="{B94B5299-A17C-4C18-A777-607405BAB459}" destId="{11E95320-6270-40E7-83B5-7820395F9780}" srcOrd="2" destOrd="0" parTransId="{A71B1113-804F-4224-9AB4-8242935A0327}" sibTransId="{C98BE7D2-CE33-4D82-B0D2-D1E540541B49}"/>
    <dgm:cxn modelId="{9B0F24C4-0D65-4278-BFB3-479456CFFC83}" type="presOf" srcId="{E31BA707-39DA-45C0-B169-0D0D8BFDF646}" destId="{E0D17A2C-97B2-461A-A291-0D9459DEF970}" srcOrd="1" destOrd="0" presId="urn:microsoft.com/office/officeart/2005/8/layout/list1"/>
    <dgm:cxn modelId="{77A6C8C8-C967-4BD5-863B-C64BC2110BE2}" type="presOf" srcId="{1F5EF1B4-A079-48C2-B5AC-DCCD3271B95B}" destId="{7837B63E-90CF-441F-96BA-67E7ED802422}" srcOrd="0" destOrd="0" presId="urn:microsoft.com/office/officeart/2005/8/layout/list1"/>
    <dgm:cxn modelId="{C052FECF-FEA6-4056-92F0-92DF3A619658}" type="presOf" srcId="{AE6AC69B-E383-4352-A3F0-22BA8AFD25A8}" destId="{F9B10E2B-1C3D-451B-A418-C4209FEBC07A}" srcOrd="0" destOrd="0" presId="urn:microsoft.com/office/officeart/2005/8/layout/list1"/>
    <dgm:cxn modelId="{03294DDD-259F-41C4-8F2E-6E546D6CB5B3}" srcId="{6D70A6DC-3524-4AF3-B2FE-2A8F9F26A3D7}" destId="{AB6A0332-CB78-4DF7-860E-2E741AC2BF10}" srcOrd="4" destOrd="0" parTransId="{3AA90E52-C215-4FAB-8078-406CA4ADAC18}" sibTransId="{F4029892-CFFE-465D-A5F2-379D3422F3D2}"/>
    <dgm:cxn modelId="{2AB9DEDE-AD63-455A-873B-2F9E785598EA}" type="presOf" srcId="{B94B5299-A17C-4C18-A777-607405BAB459}" destId="{DE1F6C45-43E2-4278-BB9D-4D337C85F2FF}" srcOrd="1" destOrd="0" presId="urn:microsoft.com/office/officeart/2005/8/layout/list1"/>
    <dgm:cxn modelId="{C2636CE2-E5D9-4854-84DC-BABD233EC40D}" type="presOf" srcId="{440B9B5B-3F1A-4621-A9F9-FC589F988A2B}" destId="{9B31C3DF-595F-47EB-B28A-7D8C07DA0A9F}" srcOrd="1" destOrd="0" presId="urn:microsoft.com/office/officeart/2005/8/layout/list1"/>
    <dgm:cxn modelId="{BAA487E9-6174-48B5-BE66-E30D6203CA27}" type="presOf" srcId="{440B9B5B-3F1A-4621-A9F9-FC589F988A2B}" destId="{844C8BA4-8D83-4C06-9E38-699AD05662AF}" srcOrd="0" destOrd="0" presId="urn:microsoft.com/office/officeart/2005/8/layout/list1"/>
    <dgm:cxn modelId="{2A46BCF0-ADFB-4D4E-B9F4-FA2508FF92AE}" srcId="{01A52FD4-D8E7-406C-AAD1-325FC53E0713}" destId="{2F9E3259-CCDF-4AE9-AD1B-0DFC7A4A9AFB}" srcOrd="0" destOrd="0" parTransId="{AFFCC927-D9EF-461F-A363-946A3E861559}" sibTransId="{A2EA0127-2D2A-4495-963B-395DB8E2F68E}"/>
    <dgm:cxn modelId="{A402D5EF-6326-4AAC-A6B4-C7EFFC1A477C}" type="presParOf" srcId="{8E4B52FD-759F-4CBD-B1FD-7EA4688A01DF}" destId="{4C9C8D5D-BFDD-47CD-9647-6351AA15C7F1}" srcOrd="0" destOrd="0" presId="urn:microsoft.com/office/officeart/2005/8/layout/list1"/>
    <dgm:cxn modelId="{B4DF3DCD-38E1-4F45-9DDF-B543A29AF7CD}" type="presParOf" srcId="{4C9C8D5D-BFDD-47CD-9647-6351AA15C7F1}" destId="{844C8BA4-8D83-4C06-9E38-699AD05662AF}" srcOrd="0" destOrd="0" presId="urn:microsoft.com/office/officeart/2005/8/layout/list1"/>
    <dgm:cxn modelId="{F9F86D6A-466F-4667-8B4D-F194633C204A}" type="presParOf" srcId="{4C9C8D5D-BFDD-47CD-9647-6351AA15C7F1}" destId="{9B31C3DF-595F-47EB-B28A-7D8C07DA0A9F}" srcOrd="1" destOrd="0" presId="urn:microsoft.com/office/officeart/2005/8/layout/list1"/>
    <dgm:cxn modelId="{8106750D-7121-4B51-B561-248D56184B3C}" type="presParOf" srcId="{8E4B52FD-759F-4CBD-B1FD-7EA4688A01DF}" destId="{2B4FAB16-A55E-4D61-8D7D-EA779F4443C7}" srcOrd="1" destOrd="0" presId="urn:microsoft.com/office/officeart/2005/8/layout/list1"/>
    <dgm:cxn modelId="{48E8FF84-5018-40BF-848A-DA942950B09B}" type="presParOf" srcId="{8E4B52FD-759F-4CBD-B1FD-7EA4688A01DF}" destId="{F9B10E2B-1C3D-451B-A418-C4209FEBC07A}" srcOrd="2" destOrd="0" presId="urn:microsoft.com/office/officeart/2005/8/layout/list1"/>
    <dgm:cxn modelId="{AE380915-80A1-42FD-837D-DCBCE0280892}" type="presParOf" srcId="{8E4B52FD-759F-4CBD-B1FD-7EA4688A01DF}" destId="{B67B2EB3-0481-4171-A8B0-A4A1DA5E848C}" srcOrd="3" destOrd="0" presId="urn:microsoft.com/office/officeart/2005/8/layout/list1"/>
    <dgm:cxn modelId="{1A05FA72-661E-45CE-A044-33C8DC8954EB}" type="presParOf" srcId="{8E4B52FD-759F-4CBD-B1FD-7EA4688A01DF}" destId="{EBDEB944-3CBA-41B3-B974-FA8C350B6A28}" srcOrd="4" destOrd="0" presId="urn:microsoft.com/office/officeart/2005/8/layout/list1"/>
    <dgm:cxn modelId="{8917C024-B1B8-4456-A2D3-383D3582A820}" type="presParOf" srcId="{EBDEB944-3CBA-41B3-B974-FA8C350B6A28}" destId="{37E0F051-5565-473E-B3B4-788522526F69}" srcOrd="0" destOrd="0" presId="urn:microsoft.com/office/officeart/2005/8/layout/list1"/>
    <dgm:cxn modelId="{E4452FCD-F4AE-47C2-802F-CB22B959BA2D}" type="presParOf" srcId="{EBDEB944-3CBA-41B3-B974-FA8C350B6A28}" destId="{E0D17A2C-97B2-461A-A291-0D9459DEF970}" srcOrd="1" destOrd="0" presId="urn:microsoft.com/office/officeart/2005/8/layout/list1"/>
    <dgm:cxn modelId="{FAB3E4D3-F535-4A26-BEE8-1567E52C598A}" type="presParOf" srcId="{8E4B52FD-759F-4CBD-B1FD-7EA4688A01DF}" destId="{5C437AD0-AB77-48FA-8CD1-591937290B87}" srcOrd="5" destOrd="0" presId="urn:microsoft.com/office/officeart/2005/8/layout/list1"/>
    <dgm:cxn modelId="{60E35960-BF4F-4D6B-8F5C-2740F9B000F9}" type="presParOf" srcId="{8E4B52FD-759F-4CBD-B1FD-7EA4688A01DF}" destId="{8DB09604-2608-4866-9AA8-16AEE85636EC}" srcOrd="6" destOrd="0" presId="urn:microsoft.com/office/officeart/2005/8/layout/list1"/>
    <dgm:cxn modelId="{F0898416-5FAE-40D2-8ECF-F8F641AA9873}" type="presParOf" srcId="{8E4B52FD-759F-4CBD-B1FD-7EA4688A01DF}" destId="{459AB8B8-DAFB-45EA-9D97-15ED0BFD8B5C}" srcOrd="7" destOrd="0" presId="urn:microsoft.com/office/officeart/2005/8/layout/list1"/>
    <dgm:cxn modelId="{A1D9F024-D77E-4134-9CD0-C470E66D2406}" type="presParOf" srcId="{8E4B52FD-759F-4CBD-B1FD-7EA4688A01DF}" destId="{1DD4575A-5115-4FAA-AE10-DE94E06B0504}" srcOrd="8" destOrd="0" presId="urn:microsoft.com/office/officeart/2005/8/layout/list1"/>
    <dgm:cxn modelId="{073F423B-C31A-4943-8451-54D8FE8ED6D1}" type="presParOf" srcId="{1DD4575A-5115-4FAA-AE10-DE94E06B0504}" destId="{29E63591-6D56-43F8-A17C-56EEA13460AB}" srcOrd="0" destOrd="0" presId="urn:microsoft.com/office/officeart/2005/8/layout/list1"/>
    <dgm:cxn modelId="{B04DC393-320A-461D-8F4A-162B9D979A81}" type="presParOf" srcId="{1DD4575A-5115-4FAA-AE10-DE94E06B0504}" destId="{B1EEF4A4-355A-48B0-81CD-6E084AE67003}" srcOrd="1" destOrd="0" presId="urn:microsoft.com/office/officeart/2005/8/layout/list1"/>
    <dgm:cxn modelId="{9E147282-5345-4A45-BD3C-E499C3F4BF31}" type="presParOf" srcId="{8E4B52FD-759F-4CBD-B1FD-7EA4688A01DF}" destId="{310E5C41-35D4-4D2D-A2E9-48816EA6BFEF}" srcOrd="9" destOrd="0" presId="urn:microsoft.com/office/officeart/2005/8/layout/list1"/>
    <dgm:cxn modelId="{B96A1423-23C7-4F79-9E9E-00420D4BBD1A}" type="presParOf" srcId="{8E4B52FD-759F-4CBD-B1FD-7EA4688A01DF}" destId="{F3E34B81-E742-4576-B935-3CDF012F17D8}" srcOrd="10" destOrd="0" presId="urn:microsoft.com/office/officeart/2005/8/layout/list1"/>
    <dgm:cxn modelId="{E2F68CD0-AFAA-4927-890C-9584DBB3C552}" type="presParOf" srcId="{8E4B52FD-759F-4CBD-B1FD-7EA4688A01DF}" destId="{04540E3E-013B-481F-A666-10717B7B2A9C}" srcOrd="11" destOrd="0" presId="urn:microsoft.com/office/officeart/2005/8/layout/list1"/>
    <dgm:cxn modelId="{4B02D13B-4AA5-4D9E-BA03-7D7BC60345EF}" type="presParOf" srcId="{8E4B52FD-759F-4CBD-B1FD-7EA4688A01DF}" destId="{7C71B56D-A4DC-4576-AD39-1FF50AF6920A}" srcOrd="12" destOrd="0" presId="urn:microsoft.com/office/officeart/2005/8/layout/list1"/>
    <dgm:cxn modelId="{E0031AE8-FCE1-441F-BEA9-E052BE48E783}" type="presParOf" srcId="{7C71B56D-A4DC-4576-AD39-1FF50AF6920A}" destId="{FF38200E-E648-4412-B8C4-66B52CDA97A8}" srcOrd="0" destOrd="0" presId="urn:microsoft.com/office/officeart/2005/8/layout/list1"/>
    <dgm:cxn modelId="{EC025DFA-BCCE-46F0-ACCA-221351692DBF}" type="presParOf" srcId="{7C71B56D-A4DC-4576-AD39-1FF50AF6920A}" destId="{DE1F6C45-43E2-4278-BB9D-4D337C85F2FF}" srcOrd="1" destOrd="0" presId="urn:microsoft.com/office/officeart/2005/8/layout/list1"/>
    <dgm:cxn modelId="{ECC50C3F-A5A9-4CB5-81EA-815110194AAF}" type="presParOf" srcId="{8E4B52FD-759F-4CBD-B1FD-7EA4688A01DF}" destId="{95AAB5AE-84CE-4021-ADFE-DC991EAE0715}" srcOrd="13" destOrd="0" presId="urn:microsoft.com/office/officeart/2005/8/layout/list1"/>
    <dgm:cxn modelId="{A866C507-4572-469B-9D7C-65772346664A}" type="presParOf" srcId="{8E4B52FD-759F-4CBD-B1FD-7EA4688A01DF}" destId="{7837B63E-90CF-441F-96BA-67E7ED802422}" srcOrd="14" destOrd="0" presId="urn:microsoft.com/office/officeart/2005/8/layout/list1"/>
    <dgm:cxn modelId="{CBBC283B-CF1E-44D9-BF4B-414A24E7352D}" type="presParOf" srcId="{8E4B52FD-759F-4CBD-B1FD-7EA4688A01DF}" destId="{25886E23-9181-4B2F-8423-D911569EEE17}" srcOrd="15" destOrd="0" presId="urn:microsoft.com/office/officeart/2005/8/layout/list1"/>
    <dgm:cxn modelId="{D3EBD942-3BB8-4804-A0BB-936D9DF41BCC}" type="presParOf" srcId="{8E4B52FD-759F-4CBD-B1FD-7EA4688A01DF}" destId="{422B8358-1E31-483F-96D7-539952B4CAD3}" srcOrd="16" destOrd="0" presId="urn:microsoft.com/office/officeart/2005/8/layout/list1"/>
    <dgm:cxn modelId="{FFF060BD-91DE-47F2-B183-889D27A688A7}" type="presParOf" srcId="{422B8358-1E31-483F-96D7-539952B4CAD3}" destId="{17E0B502-29D8-4252-A528-CAD78D834653}" srcOrd="0" destOrd="0" presId="urn:microsoft.com/office/officeart/2005/8/layout/list1"/>
    <dgm:cxn modelId="{E5E24D93-F046-4E56-8AA7-8F1ACF1D804D}" type="presParOf" srcId="{422B8358-1E31-483F-96D7-539952B4CAD3}" destId="{ADA5BB16-9340-4D3D-B964-9122D249E631}" srcOrd="1" destOrd="0" presId="urn:microsoft.com/office/officeart/2005/8/layout/list1"/>
    <dgm:cxn modelId="{8B85BD04-68EF-432C-8FC7-48B4F6FD2DBB}" type="presParOf" srcId="{8E4B52FD-759F-4CBD-B1FD-7EA4688A01DF}" destId="{31CAB8B1-1AF7-424E-BB07-BB586C293821}" srcOrd="17" destOrd="0" presId="urn:microsoft.com/office/officeart/2005/8/layout/list1"/>
    <dgm:cxn modelId="{5B14C099-EE26-4EA5-9C1B-1B0892398C49}" type="presParOf" srcId="{8E4B52FD-759F-4CBD-B1FD-7EA4688A01DF}" destId="{4676C65D-C4DA-4D5C-83A7-FDC49285045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DC8AAB-0F97-473F-8E24-41C4F6086D75}" type="doc">
      <dgm:prSet loTypeId="urn:microsoft.com/office/officeart/2016/7/layout/ChevronBlockProcess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5E9837E-73AA-4A38-8858-98B420BB2D77}">
      <dgm:prSet/>
      <dgm:spPr/>
      <dgm:t>
        <a:bodyPr/>
        <a:lstStyle/>
        <a:p>
          <a:r>
            <a:rPr lang="en-US" b="1"/>
            <a:t>Models affected</a:t>
          </a:r>
          <a:endParaRPr lang="en-US"/>
        </a:p>
      </dgm:t>
    </dgm:pt>
    <dgm:pt modelId="{72E949FE-6ABC-48EA-B285-F9A5030CEC25}" type="parTrans" cxnId="{C2819C97-A962-4ABC-A3CA-83FD79B22597}">
      <dgm:prSet/>
      <dgm:spPr/>
      <dgm:t>
        <a:bodyPr/>
        <a:lstStyle/>
        <a:p>
          <a:endParaRPr lang="en-US"/>
        </a:p>
      </dgm:t>
    </dgm:pt>
    <dgm:pt modelId="{ADD62757-C5A7-4B2D-B08E-1DDC54DFFF3E}" type="sibTrans" cxnId="{C2819C97-A962-4ABC-A3CA-83FD79B22597}">
      <dgm:prSet/>
      <dgm:spPr/>
      <dgm:t>
        <a:bodyPr/>
        <a:lstStyle/>
        <a:p>
          <a:endParaRPr lang="en-US"/>
        </a:p>
      </dgm:t>
    </dgm:pt>
    <dgm:pt modelId="{3C2B4A27-30D4-4A41-94DC-DB0E45CE4D43}">
      <dgm:prSet/>
      <dgm:spPr/>
      <dgm:t>
        <a:bodyPr/>
        <a:lstStyle/>
        <a:p>
          <a:r>
            <a:rPr lang="en-US" dirty="0"/>
            <a:t>AFP-3030, NCA-2AU, HON-SMX+, SMX-NCA-2, NFS2-3030, NCA-2, FCX-SMX+ and FCX-NCA-2.</a:t>
          </a:r>
        </a:p>
      </dgm:t>
    </dgm:pt>
    <dgm:pt modelId="{929B8500-A5FA-44F6-9628-1827FDBE57ED}" type="parTrans" cxnId="{6E8206B3-1D93-4C4C-88A6-84057C9AF7FE}">
      <dgm:prSet/>
      <dgm:spPr/>
      <dgm:t>
        <a:bodyPr/>
        <a:lstStyle/>
        <a:p>
          <a:endParaRPr lang="en-US"/>
        </a:p>
      </dgm:t>
    </dgm:pt>
    <dgm:pt modelId="{4447A434-1FC7-44B0-B5CD-471598E72716}" type="sibTrans" cxnId="{6E8206B3-1D93-4C4C-88A6-84057C9AF7FE}">
      <dgm:prSet/>
      <dgm:spPr/>
      <dgm:t>
        <a:bodyPr/>
        <a:lstStyle/>
        <a:p>
          <a:endParaRPr lang="en-US"/>
        </a:p>
      </dgm:t>
    </dgm:pt>
    <dgm:pt modelId="{3B212695-EB6E-4D62-937C-E592C26C2ACC}">
      <dgm:prSet/>
      <dgm:spPr/>
      <dgm:t>
        <a:bodyPr/>
        <a:lstStyle/>
        <a:p>
          <a:r>
            <a:rPr lang="en-US" b="1" dirty="0"/>
            <a:t>Jira Task</a:t>
          </a:r>
          <a:endParaRPr lang="en-US" dirty="0"/>
        </a:p>
      </dgm:t>
    </dgm:pt>
    <dgm:pt modelId="{D1AAB8C6-3A5E-42B2-A030-BCA2EBB6A1A8}" type="parTrans" cxnId="{C980E1E7-1683-4758-9A6B-6F7A2146A6D0}">
      <dgm:prSet/>
      <dgm:spPr/>
      <dgm:t>
        <a:bodyPr/>
        <a:lstStyle/>
        <a:p>
          <a:endParaRPr lang="en-US"/>
        </a:p>
      </dgm:t>
    </dgm:pt>
    <dgm:pt modelId="{567497DC-C509-4305-8291-C91C435D39D4}" type="sibTrans" cxnId="{C980E1E7-1683-4758-9A6B-6F7A2146A6D0}">
      <dgm:prSet/>
      <dgm:spPr/>
      <dgm:t>
        <a:bodyPr/>
        <a:lstStyle/>
        <a:p>
          <a:endParaRPr lang="en-US"/>
        </a:p>
      </dgm:t>
    </dgm:pt>
    <dgm:pt modelId="{58D0D17C-FCF2-4C7F-92A1-BE082EE7A2B4}">
      <dgm:prSet/>
      <dgm:spPr/>
      <dgm:t>
        <a:bodyPr/>
        <a:lstStyle/>
        <a:p>
          <a:r>
            <a:rPr lang="en-US" dirty="0"/>
            <a:t>AFP3030-298 – As a marketing, I want my FCX-SMX+ and FCX-NCA-2 rebrand to Firelite brandings, so that to replace </a:t>
          </a:r>
          <a:r>
            <a:rPr lang="en-US" dirty="0" err="1"/>
            <a:t>FireConnex</a:t>
          </a:r>
          <a:r>
            <a:rPr lang="en-US" dirty="0"/>
            <a:t>.</a:t>
          </a:r>
        </a:p>
      </dgm:t>
    </dgm:pt>
    <dgm:pt modelId="{574C4E12-EAB6-4568-81D9-81E0F3DCD214}" type="parTrans" cxnId="{FFA30CE6-0624-4A80-B1A0-7A6223DBB6E8}">
      <dgm:prSet/>
      <dgm:spPr/>
      <dgm:t>
        <a:bodyPr/>
        <a:lstStyle/>
        <a:p>
          <a:endParaRPr lang="en-US"/>
        </a:p>
      </dgm:t>
    </dgm:pt>
    <dgm:pt modelId="{73057ADC-1DC9-40B5-BAE0-BFCEC0DD5666}" type="sibTrans" cxnId="{FFA30CE6-0624-4A80-B1A0-7A6223DBB6E8}">
      <dgm:prSet/>
      <dgm:spPr/>
      <dgm:t>
        <a:bodyPr/>
        <a:lstStyle/>
        <a:p>
          <a:endParaRPr lang="en-US"/>
        </a:p>
      </dgm:t>
    </dgm:pt>
    <dgm:pt modelId="{0E0C7EBB-6687-4FB4-AC73-DC2110C7B88E}">
      <dgm:prSet/>
      <dgm:spPr/>
      <dgm:t>
        <a:bodyPr/>
        <a:lstStyle/>
        <a:p>
          <a:endParaRPr lang="en-US" dirty="0"/>
        </a:p>
      </dgm:t>
    </dgm:pt>
    <dgm:pt modelId="{A942BCB2-824C-4B1C-85BC-A160C6D3AD01}" type="parTrans" cxnId="{0313D1C5-FCF7-4382-BC2A-20B60AFD835A}">
      <dgm:prSet/>
      <dgm:spPr/>
      <dgm:t>
        <a:bodyPr/>
        <a:lstStyle/>
        <a:p>
          <a:endParaRPr lang="en-US"/>
        </a:p>
      </dgm:t>
    </dgm:pt>
    <dgm:pt modelId="{3B03629A-63CE-485C-A7E3-14D34AD40B4B}" type="sibTrans" cxnId="{0313D1C5-FCF7-4382-BC2A-20B60AFD835A}">
      <dgm:prSet/>
      <dgm:spPr/>
      <dgm:t>
        <a:bodyPr/>
        <a:lstStyle/>
        <a:p>
          <a:endParaRPr lang="en-US"/>
        </a:p>
      </dgm:t>
    </dgm:pt>
    <dgm:pt modelId="{CA740870-C3CD-4704-83E7-C12140D3E8B4}">
      <dgm:prSet/>
      <dgm:spPr/>
      <dgm:t>
        <a:bodyPr/>
        <a:lstStyle/>
        <a:p>
          <a:r>
            <a:rPr lang="en-US" b="1"/>
            <a:t>Test Cycle planned</a:t>
          </a:r>
          <a:endParaRPr lang="en-US"/>
        </a:p>
      </dgm:t>
    </dgm:pt>
    <dgm:pt modelId="{D35A45B9-3CAC-498B-A098-BB2381D6E6E6}" type="parTrans" cxnId="{AB37DB14-9136-4B34-8D22-F0BB2CF48F71}">
      <dgm:prSet/>
      <dgm:spPr/>
      <dgm:t>
        <a:bodyPr/>
        <a:lstStyle/>
        <a:p>
          <a:endParaRPr lang="en-US"/>
        </a:p>
      </dgm:t>
    </dgm:pt>
    <dgm:pt modelId="{AC2A4BC8-7AA1-435A-B959-A16407F0AE3C}" type="sibTrans" cxnId="{AB37DB14-9136-4B34-8D22-F0BB2CF48F71}">
      <dgm:prSet/>
      <dgm:spPr/>
      <dgm:t>
        <a:bodyPr/>
        <a:lstStyle/>
        <a:p>
          <a:endParaRPr lang="en-US"/>
        </a:p>
      </dgm:t>
    </dgm:pt>
    <dgm:pt modelId="{6251F520-72C9-483B-88F9-79A87DA08AF2}">
      <dgm:prSet/>
      <dgm:spPr/>
      <dgm:t>
        <a:bodyPr/>
        <a:lstStyle/>
        <a:p>
          <a:r>
            <a:rPr lang="en-US" dirty="0"/>
            <a:t>One test cycle is planned (20 days, estimate based on 1 resource)</a:t>
          </a:r>
        </a:p>
      </dgm:t>
    </dgm:pt>
    <dgm:pt modelId="{604BEB66-8526-45D7-829C-87F77BAF1E5A}" type="parTrans" cxnId="{170803A6-BA1B-459F-A3BC-A40F0D774186}">
      <dgm:prSet/>
      <dgm:spPr/>
      <dgm:t>
        <a:bodyPr/>
        <a:lstStyle/>
        <a:p>
          <a:endParaRPr lang="en-US"/>
        </a:p>
      </dgm:t>
    </dgm:pt>
    <dgm:pt modelId="{C8A2EC36-41E5-4C25-BA80-160B30F3A296}" type="sibTrans" cxnId="{170803A6-BA1B-459F-A3BC-A40F0D774186}">
      <dgm:prSet/>
      <dgm:spPr/>
      <dgm:t>
        <a:bodyPr/>
        <a:lstStyle/>
        <a:p>
          <a:endParaRPr lang="en-US"/>
        </a:p>
      </dgm:t>
    </dgm:pt>
    <dgm:pt modelId="{E80A1C6B-106C-40C9-9CA7-D4E71DFAE8AB}">
      <dgm:prSet/>
      <dgm:spPr/>
      <dgm:t>
        <a:bodyPr/>
        <a:lstStyle/>
        <a:p>
          <a:r>
            <a:rPr lang="en-US" dirty="0"/>
            <a:t>8 Panels and 1 Software Utility (</a:t>
          </a:r>
          <a:r>
            <a:rPr lang="en-US" dirty="0" err="1"/>
            <a:t>Verifire</a:t>
          </a:r>
          <a:r>
            <a:rPr lang="en-US" dirty="0"/>
            <a:t> Tools) to be tested. </a:t>
          </a:r>
        </a:p>
        <a:p>
          <a:r>
            <a:rPr lang="en-US" dirty="0"/>
            <a:t>Estimated submittal date 11/30</a:t>
          </a:r>
        </a:p>
        <a:p>
          <a:r>
            <a:rPr lang="en-US" dirty="0"/>
            <a:t>Estimated completion date </a:t>
          </a:r>
        </a:p>
      </dgm:t>
    </dgm:pt>
    <dgm:pt modelId="{43B166C4-E733-4447-94B5-88681681CADE}" type="parTrans" cxnId="{3238DE89-73F1-4696-9327-2A44517E39E2}">
      <dgm:prSet/>
      <dgm:spPr/>
      <dgm:t>
        <a:bodyPr/>
        <a:lstStyle/>
        <a:p>
          <a:endParaRPr lang="en-US"/>
        </a:p>
      </dgm:t>
    </dgm:pt>
    <dgm:pt modelId="{A34293C2-CDBC-4AC7-96D6-5126E9709563}" type="sibTrans" cxnId="{3238DE89-73F1-4696-9327-2A44517E39E2}">
      <dgm:prSet/>
      <dgm:spPr/>
      <dgm:t>
        <a:bodyPr/>
        <a:lstStyle/>
        <a:p>
          <a:endParaRPr lang="en-US"/>
        </a:p>
      </dgm:t>
    </dgm:pt>
    <dgm:pt modelId="{DC325638-4CCD-4C29-A886-D3F94C1F994E}" type="pres">
      <dgm:prSet presAssocID="{29DC8AAB-0F97-473F-8E24-41C4F6086D75}" presName="Name0" presStyleCnt="0">
        <dgm:presLayoutVars>
          <dgm:dir/>
          <dgm:animLvl val="lvl"/>
          <dgm:resizeHandles val="exact"/>
        </dgm:presLayoutVars>
      </dgm:prSet>
      <dgm:spPr/>
    </dgm:pt>
    <dgm:pt modelId="{2D2BF919-AE30-43A2-ACB1-82600A560D3B}" type="pres">
      <dgm:prSet presAssocID="{85E9837E-73AA-4A38-8858-98B420BB2D77}" presName="composite" presStyleCnt="0"/>
      <dgm:spPr/>
    </dgm:pt>
    <dgm:pt modelId="{60C8D45B-1E4C-4204-8FD1-CAFA7ECDA5BC}" type="pres">
      <dgm:prSet presAssocID="{85E9837E-73AA-4A38-8858-98B420BB2D77}" presName="parTx" presStyleLbl="alignNode1" presStyleIdx="0" presStyleCnt="3">
        <dgm:presLayoutVars>
          <dgm:chMax val="0"/>
          <dgm:chPref val="0"/>
        </dgm:presLayoutVars>
      </dgm:prSet>
      <dgm:spPr/>
    </dgm:pt>
    <dgm:pt modelId="{16F0EBD4-B4A0-4EB1-A745-D0913F899E03}" type="pres">
      <dgm:prSet presAssocID="{85E9837E-73AA-4A38-8858-98B420BB2D77}" presName="desTx" presStyleLbl="alignAccFollowNode1" presStyleIdx="0" presStyleCnt="3">
        <dgm:presLayoutVars/>
      </dgm:prSet>
      <dgm:spPr/>
    </dgm:pt>
    <dgm:pt modelId="{F1073026-BDF8-480F-AE05-482CC6958EED}" type="pres">
      <dgm:prSet presAssocID="{ADD62757-C5A7-4B2D-B08E-1DDC54DFFF3E}" presName="space" presStyleCnt="0"/>
      <dgm:spPr/>
    </dgm:pt>
    <dgm:pt modelId="{014CCC6F-EC08-47C7-AE7A-7651B7656351}" type="pres">
      <dgm:prSet presAssocID="{3B212695-EB6E-4D62-937C-E592C26C2ACC}" presName="composite" presStyleCnt="0"/>
      <dgm:spPr/>
    </dgm:pt>
    <dgm:pt modelId="{1A4C7422-329A-422A-9FF8-EF674CB6F295}" type="pres">
      <dgm:prSet presAssocID="{3B212695-EB6E-4D62-937C-E592C26C2ACC}" presName="parTx" presStyleLbl="alignNode1" presStyleIdx="1" presStyleCnt="3">
        <dgm:presLayoutVars>
          <dgm:chMax val="0"/>
          <dgm:chPref val="0"/>
        </dgm:presLayoutVars>
      </dgm:prSet>
      <dgm:spPr/>
    </dgm:pt>
    <dgm:pt modelId="{7DE59CB8-A9F1-4F05-9072-2A7156AC9C8B}" type="pres">
      <dgm:prSet presAssocID="{3B212695-EB6E-4D62-937C-E592C26C2ACC}" presName="desTx" presStyleLbl="alignAccFollowNode1" presStyleIdx="1" presStyleCnt="3" custLinFactNeighborX="992" custLinFactNeighborY="1706">
        <dgm:presLayoutVars/>
      </dgm:prSet>
      <dgm:spPr/>
    </dgm:pt>
    <dgm:pt modelId="{3D2CA057-7698-4A62-8126-81623AEAE662}" type="pres">
      <dgm:prSet presAssocID="{567497DC-C509-4305-8291-C91C435D39D4}" presName="space" presStyleCnt="0"/>
      <dgm:spPr/>
    </dgm:pt>
    <dgm:pt modelId="{8C17DA00-81D0-434A-9B19-021BF971AB9F}" type="pres">
      <dgm:prSet presAssocID="{CA740870-C3CD-4704-83E7-C12140D3E8B4}" presName="composite" presStyleCnt="0"/>
      <dgm:spPr/>
    </dgm:pt>
    <dgm:pt modelId="{3F65C733-77C0-4DB4-9AA4-D3137469E452}" type="pres">
      <dgm:prSet presAssocID="{CA740870-C3CD-4704-83E7-C12140D3E8B4}" presName="parTx" presStyleLbl="alignNode1" presStyleIdx="2" presStyleCnt="3">
        <dgm:presLayoutVars>
          <dgm:chMax val="0"/>
          <dgm:chPref val="0"/>
        </dgm:presLayoutVars>
      </dgm:prSet>
      <dgm:spPr/>
    </dgm:pt>
    <dgm:pt modelId="{38557342-0CDB-4C37-9DAA-E6F2FF0A32A5}" type="pres">
      <dgm:prSet presAssocID="{CA740870-C3CD-4704-83E7-C12140D3E8B4}" presName="desTx" presStyleLbl="alignAccFollowNode1" presStyleIdx="2" presStyleCnt="3">
        <dgm:presLayoutVars/>
      </dgm:prSet>
      <dgm:spPr/>
    </dgm:pt>
  </dgm:ptLst>
  <dgm:cxnLst>
    <dgm:cxn modelId="{E48E7B06-1FE5-494A-829F-0D4579FE765D}" type="presOf" srcId="{CA740870-C3CD-4704-83E7-C12140D3E8B4}" destId="{3F65C733-77C0-4DB4-9AA4-D3137469E452}" srcOrd="0" destOrd="0" presId="urn:microsoft.com/office/officeart/2016/7/layout/ChevronBlockProcess"/>
    <dgm:cxn modelId="{25570410-7845-45D9-B1DD-3E7785B3F0D4}" type="presOf" srcId="{58D0D17C-FCF2-4C7F-92A1-BE082EE7A2B4}" destId="{7DE59CB8-A9F1-4F05-9072-2A7156AC9C8B}" srcOrd="0" destOrd="0" presId="urn:microsoft.com/office/officeart/2016/7/layout/ChevronBlockProcess"/>
    <dgm:cxn modelId="{AB37DB14-9136-4B34-8D22-F0BB2CF48F71}" srcId="{29DC8AAB-0F97-473F-8E24-41C4F6086D75}" destId="{CA740870-C3CD-4704-83E7-C12140D3E8B4}" srcOrd="2" destOrd="0" parTransId="{D35A45B9-3CAC-498B-A098-BB2381D6E6E6}" sibTransId="{AC2A4BC8-7AA1-435A-B959-A16407F0AE3C}"/>
    <dgm:cxn modelId="{08EDE91D-5FC1-4E96-963F-772AD045D65F}" type="presOf" srcId="{85E9837E-73AA-4A38-8858-98B420BB2D77}" destId="{60C8D45B-1E4C-4204-8FD1-CAFA7ECDA5BC}" srcOrd="0" destOrd="0" presId="urn:microsoft.com/office/officeart/2016/7/layout/ChevronBlockProcess"/>
    <dgm:cxn modelId="{A55C6836-CFE6-4E0F-AE2F-0E70142556EA}" type="presOf" srcId="{3B212695-EB6E-4D62-937C-E592C26C2ACC}" destId="{1A4C7422-329A-422A-9FF8-EF674CB6F295}" srcOrd="0" destOrd="0" presId="urn:microsoft.com/office/officeart/2016/7/layout/ChevronBlockProcess"/>
    <dgm:cxn modelId="{C559EF42-B4D5-49BB-8E59-5A0020065A31}" type="presOf" srcId="{29DC8AAB-0F97-473F-8E24-41C4F6086D75}" destId="{DC325638-4CCD-4C29-A886-D3F94C1F994E}" srcOrd="0" destOrd="0" presId="urn:microsoft.com/office/officeart/2016/7/layout/ChevronBlockProcess"/>
    <dgm:cxn modelId="{3238DE89-73F1-4696-9327-2A44517E39E2}" srcId="{CA740870-C3CD-4704-83E7-C12140D3E8B4}" destId="{E80A1C6B-106C-40C9-9CA7-D4E71DFAE8AB}" srcOrd="1" destOrd="0" parTransId="{43B166C4-E733-4447-94B5-88681681CADE}" sibTransId="{A34293C2-CDBC-4AC7-96D6-5126E9709563}"/>
    <dgm:cxn modelId="{C2819C97-A962-4ABC-A3CA-83FD79B22597}" srcId="{29DC8AAB-0F97-473F-8E24-41C4F6086D75}" destId="{85E9837E-73AA-4A38-8858-98B420BB2D77}" srcOrd="0" destOrd="0" parTransId="{72E949FE-6ABC-48EA-B285-F9A5030CEC25}" sibTransId="{ADD62757-C5A7-4B2D-B08E-1DDC54DFFF3E}"/>
    <dgm:cxn modelId="{210C0499-832C-4BD7-81B3-FFB0B8FFA61F}" type="presOf" srcId="{E80A1C6B-106C-40C9-9CA7-D4E71DFAE8AB}" destId="{38557342-0CDB-4C37-9DAA-E6F2FF0A32A5}" srcOrd="0" destOrd="1" presId="urn:microsoft.com/office/officeart/2016/7/layout/ChevronBlockProcess"/>
    <dgm:cxn modelId="{170803A6-BA1B-459F-A3BC-A40F0D774186}" srcId="{CA740870-C3CD-4704-83E7-C12140D3E8B4}" destId="{6251F520-72C9-483B-88F9-79A87DA08AF2}" srcOrd="0" destOrd="0" parTransId="{604BEB66-8526-45D7-829C-87F77BAF1E5A}" sibTransId="{C8A2EC36-41E5-4C25-BA80-160B30F3A296}"/>
    <dgm:cxn modelId="{6E8206B3-1D93-4C4C-88A6-84057C9AF7FE}" srcId="{85E9837E-73AA-4A38-8858-98B420BB2D77}" destId="{3C2B4A27-30D4-4A41-94DC-DB0E45CE4D43}" srcOrd="0" destOrd="0" parTransId="{929B8500-A5FA-44F6-9628-1827FDBE57ED}" sibTransId="{4447A434-1FC7-44B0-B5CD-471598E72716}"/>
    <dgm:cxn modelId="{D1454BB7-07B4-48DF-9C11-EC6F2562D821}" type="presOf" srcId="{0E0C7EBB-6687-4FB4-AC73-DC2110C7B88E}" destId="{7DE59CB8-A9F1-4F05-9072-2A7156AC9C8B}" srcOrd="0" destOrd="1" presId="urn:microsoft.com/office/officeart/2016/7/layout/ChevronBlockProcess"/>
    <dgm:cxn modelId="{0313D1C5-FCF7-4382-BC2A-20B60AFD835A}" srcId="{3B212695-EB6E-4D62-937C-E592C26C2ACC}" destId="{0E0C7EBB-6687-4FB4-AC73-DC2110C7B88E}" srcOrd="1" destOrd="0" parTransId="{A942BCB2-824C-4B1C-85BC-A160C6D3AD01}" sibTransId="{3B03629A-63CE-485C-A7E3-14D34AD40B4B}"/>
    <dgm:cxn modelId="{8A4803C7-BB3E-4DC4-A97D-5B4532F4DD73}" type="presOf" srcId="{3C2B4A27-30D4-4A41-94DC-DB0E45CE4D43}" destId="{16F0EBD4-B4A0-4EB1-A745-D0913F899E03}" srcOrd="0" destOrd="0" presId="urn:microsoft.com/office/officeart/2016/7/layout/ChevronBlockProcess"/>
    <dgm:cxn modelId="{57EAE1C7-B7A8-4BEC-9D90-DBBC1E163488}" type="presOf" srcId="{6251F520-72C9-483B-88F9-79A87DA08AF2}" destId="{38557342-0CDB-4C37-9DAA-E6F2FF0A32A5}" srcOrd="0" destOrd="0" presId="urn:microsoft.com/office/officeart/2016/7/layout/ChevronBlockProcess"/>
    <dgm:cxn modelId="{FFA30CE6-0624-4A80-B1A0-7A6223DBB6E8}" srcId="{3B212695-EB6E-4D62-937C-E592C26C2ACC}" destId="{58D0D17C-FCF2-4C7F-92A1-BE082EE7A2B4}" srcOrd="0" destOrd="0" parTransId="{574C4E12-EAB6-4568-81D9-81E0F3DCD214}" sibTransId="{73057ADC-1DC9-40B5-BAE0-BFCEC0DD5666}"/>
    <dgm:cxn modelId="{C980E1E7-1683-4758-9A6B-6F7A2146A6D0}" srcId="{29DC8AAB-0F97-473F-8E24-41C4F6086D75}" destId="{3B212695-EB6E-4D62-937C-E592C26C2ACC}" srcOrd="1" destOrd="0" parTransId="{D1AAB8C6-3A5E-42B2-A030-BCA2EBB6A1A8}" sibTransId="{567497DC-C509-4305-8291-C91C435D39D4}"/>
    <dgm:cxn modelId="{5E0518C8-148B-4957-B216-6C8389679631}" type="presParOf" srcId="{DC325638-4CCD-4C29-A886-D3F94C1F994E}" destId="{2D2BF919-AE30-43A2-ACB1-82600A560D3B}" srcOrd="0" destOrd="0" presId="urn:microsoft.com/office/officeart/2016/7/layout/ChevronBlockProcess"/>
    <dgm:cxn modelId="{530FCBFA-F36A-4B74-9F21-F8090B902B38}" type="presParOf" srcId="{2D2BF919-AE30-43A2-ACB1-82600A560D3B}" destId="{60C8D45B-1E4C-4204-8FD1-CAFA7ECDA5BC}" srcOrd="0" destOrd="0" presId="urn:microsoft.com/office/officeart/2016/7/layout/ChevronBlockProcess"/>
    <dgm:cxn modelId="{E00101E2-31AC-44C9-8355-AA5F0E60164D}" type="presParOf" srcId="{2D2BF919-AE30-43A2-ACB1-82600A560D3B}" destId="{16F0EBD4-B4A0-4EB1-A745-D0913F899E03}" srcOrd="1" destOrd="0" presId="urn:microsoft.com/office/officeart/2016/7/layout/ChevronBlockProcess"/>
    <dgm:cxn modelId="{9A5EC42F-FE0B-4D36-BB7F-82CA45ED6E54}" type="presParOf" srcId="{DC325638-4CCD-4C29-A886-D3F94C1F994E}" destId="{F1073026-BDF8-480F-AE05-482CC6958EED}" srcOrd="1" destOrd="0" presId="urn:microsoft.com/office/officeart/2016/7/layout/ChevronBlockProcess"/>
    <dgm:cxn modelId="{E77C6662-7129-4BA3-9FE4-E0D4A397A42D}" type="presParOf" srcId="{DC325638-4CCD-4C29-A886-D3F94C1F994E}" destId="{014CCC6F-EC08-47C7-AE7A-7651B7656351}" srcOrd="2" destOrd="0" presId="urn:microsoft.com/office/officeart/2016/7/layout/ChevronBlockProcess"/>
    <dgm:cxn modelId="{E284219D-96F2-4D7F-ACFF-201A88CDFC88}" type="presParOf" srcId="{014CCC6F-EC08-47C7-AE7A-7651B7656351}" destId="{1A4C7422-329A-422A-9FF8-EF674CB6F295}" srcOrd="0" destOrd="0" presId="urn:microsoft.com/office/officeart/2016/7/layout/ChevronBlockProcess"/>
    <dgm:cxn modelId="{B0E3EDFA-6197-4476-AD7A-06745FAA4BF7}" type="presParOf" srcId="{014CCC6F-EC08-47C7-AE7A-7651B7656351}" destId="{7DE59CB8-A9F1-4F05-9072-2A7156AC9C8B}" srcOrd="1" destOrd="0" presId="urn:microsoft.com/office/officeart/2016/7/layout/ChevronBlockProcess"/>
    <dgm:cxn modelId="{B24B3A34-6593-4A5B-98B9-FFD8DAF37A0F}" type="presParOf" srcId="{DC325638-4CCD-4C29-A886-D3F94C1F994E}" destId="{3D2CA057-7698-4A62-8126-81623AEAE662}" srcOrd="3" destOrd="0" presId="urn:microsoft.com/office/officeart/2016/7/layout/ChevronBlockProcess"/>
    <dgm:cxn modelId="{2970449A-6A31-4B0C-9C2C-4CED10B75946}" type="presParOf" srcId="{DC325638-4CCD-4C29-A886-D3F94C1F994E}" destId="{8C17DA00-81D0-434A-9B19-021BF971AB9F}" srcOrd="4" destOrd="0" presId="urn:microsoft.com/office/officeart/2016/7/layout/ChevronBlockProcess"/>
    <dgm:cxn modelId="{FA8DC544-DFEC-4B28-BF07-DE7E270B5D57}" type="presParOf" srcId="{8C17DA00-81D0-434A-9B19-021BF971AB9F}" destId="{3F65C733-77C0-4DB4-9AA4-D3137469E452}" srcOrd="0" destOrd="0" presId="urn:microsoft.com/office/officeart/2016/7/layout/ChevronBlockProcess"/>
    <dgm:cxn modelId="{381CE29D-88E4-4C27-9C65-1B59A803BDBB}" type="presParOf" srcId="{8C17DA00-81D0-434A-9B19-021BF971AB9F}" destId="{38557342-0CDB-4C37-9DAA-E6F2FF0A32A5}" srcOrd="1" destOrd="0" presId="urn:microsoft.com/office/officeart/2016/7/layout/Chevron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B10E2B-1C3D-451B-A418-C4209FEBC07A}">
      <dsp:nvSpPr>
        <dsp:cNvPr id="0" name=""/>
        <dsp:cNvSpPr/>
      </dsp:nvSpPr>
      <dsp:spPr>
        <a:xfrm>
          <a:off x="0" y="335840"/>
          <a:ext cx="6900512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12420" rIns="53555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defRPr b="1"/>
          </a:pPr>
          <a:r>
            <a:rPr lang="en-US" sz="1500" b="0" kern="1200" dirty="0"/>
            <a:t>Yang Lin</a:t>
          </a:r>
        </a:p>
      </dsp:txBody>
      <dsp:txXfrm>
        <a:off x="0" y="335840"/>
        <a:ext cx="6900512" cy="661500"/>
      </dsp:txXfrm>
    </dsp:sp>
    <dsp:sp modelId="{9B31C3DF-595F-47EB-B28A-7D8C07DA0A9F}">
      <dsp:nvSpPr>
        <dsp:cNvPr id="0" name=""/>
        <dsp:cNvSpPr/>
      </dsp:nvSpPr>
      <dsp:spPr>
        <a:xfrm>
          <a:off x="345025" y="114440"/>
          <a:ext cx="4830358" cy="4428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PMO</a:t>
          </a:r>
        </a:p>
      </dsp:txBody>
      <dsp:txXfrm>
        <a:off x="366641" y="136056"/>
        <a:ext cx="4787126" cy="399568"/>
      </dsp:txXfrm>
    </dsp:sp>
    <dsp:sp modelId="{8DB09604-2608-4866-9AA8-16AEE85636EC}">
      <dsp:nvSpPr>
        <dsp:cNvPr id="0" name=""/>
        <dsp:cNvSpPr/>
      </dsp:nvSpPr>
      <dsp:spPr>
        <a:xfrm>
          <a:off x="0" y="1299740"/>
          <a:ext cx="6900512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12420" rIns="53555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  <a:defRPr b="1"/>
          </a:pPr>
          <a:r>
            <a:rPr lang="en-US" sz="1500" b="0" kern="1200" dirty="0"/>
            <a:t>Tressa Joy</a:t>
          </a:r>
        </a:p>
      </dsp:txBody>
      <dsp:txXfrm>
        <a:off x="0" y="1299740"/>
        <a:ext cx="6900512" cy="661500"/>
      </dsp:txXfrm>
    </dsp:sp>
    <dsp:sp modelId="{E0D17A2C-97B2-461A-A291-0D9459DEF970}">
      <dsp:nvSpPr>
        <dsp:cNvPr id="0" name=""/>
        <dsp:cNvSpPr/>
      </dsp:nvSpPr>
      <dsp:spPr>
        <a:xfrm>
          <a:off x="345025" y="1078340"/>
          <a:ext cx="4830358" cy="44280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Marketing</a:t>
          </a:r>
        </a:p>
      </dsp:txBody>
      <dsp:txXfrm>
        <a:off x="366641" y="1099956"/>
        <a:ext cx="4787126" cy="399568"/>
      </dsp:txXfrm>
    </dsp:sp>
    <dsp:sp modelId="{F3E34B81-E742-4576-B935-3CDF012F17D8}">
      <dsp:nvSpPr>
        <dsp:cNvPr id="0" name=""/>
        <dsp:cNvSpPr/>
      </dsp:nvSpPr>
      <dsp:spPr>
        <a:xfrm>
          <a:off x="0" y="2263641"/>
          <a:ext cx="6900512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12420" rIns="53555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i="0" kern="1200" dirty="0"/>
            <a:t>Mike Voils</a:t>
          </a:r>
          <a:endParaRPr lang="en-US" sz="1500" kern="1200" dirty="0"/>
        </a:p>
      </dsp:txBody>
      <dsp:txXfrm>
        <a:off x="0" y="2263641"/>
        <a:ext cx="6900512" cy="661500"/>
      </dsp:txXfrm>
    </dsp:sp>
    <dsp:sp modelId="{B1EEF4A4-355A-48B0-81CD-6E084AE67003}">
      <dsp:nvSpPr>
        <dsp:cNvPr id="0" name=""/>
        <dsp:cNvSpPr/>
      </dsp:nvSpPr>
      <dsp:spPr>
        <a:xfrm>
          <a:off x="305837" y="2048201"/>
          <a:ext cx="4830358" cy="44280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kern="1200" dirty="0"/>
            <a:t>Engineering</a:t>
          </a:r>
        </a:p>
      </dsp:txBody>
      <dsp:txXfrm>
        <a:off x="327453" y="2069817"/>
        <a:ext cx="4787126" cy="399568"/>
      </dsp:txXfrm>
    </dsp:sp>
    <dsp:sp modelId="{7837B63E-90CF-441F-96BA-67E7ED802422}">
      <dsp:nvSpPr>
        <dsp:cNvPr id="0" name=""/>
        <dsp:cNvSpPr/>
      </dsp:nvSpPr>
      <dsp:spPr>
        <a:xfrm>
          <a:off x="0" y="3227540"/>
          <a:ext cx="6900512" cy="1204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12420" rIns="53555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Anthony Scinto</a:t>
          </a:r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Nick Rascati </a:t>
          </a:r>
        </a:p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Fred Van Pala</a:t>
          </a:r>
        </a:p>
      </dsp:txBody>
      <dsp:txXfrm>
        <a:off x="0" y="3227540"/>
        <a:ext cx="6900512" cy="1204875"/>
      </dsp:txXfrm>
    </dsp:sp>
    <dsp:sp modelId="{DE1F6C45-43E2-4278-BB9D-4D337C85F2FF}">
      <dsp:nvSpPr>
        <dsp:cNvPr id="0" name=""/>
        <dsp:cNvSpPr/>
      </dsp:nvSpPr>
      <dsp:spPr>
        <a:xfrm>
          <a:off x="345025" y="3006141"/>
          <a:ext cx="4830358" cy="44280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b="1" i="0" kern="1200"/>
            <a:t>Quality</a:t>
          </a:r>
          <a:endParaRPr lang="en-US" sz="1500" kern="1200"/>
        </a:p>
      </dsp:txBody>
      <dsp:txXfrm>
        <a:off x="366641" y="3027757"/>
        <a:ext cx="4787126" cy="399568"/>
      </dsp:txXfrm>
    </dsp:sp>
    <dsp:sp modelId="{4676C65D-C4DA-4D5C-83A7-FDC492850456}">
      <dsp:nvSpPr>
        <dsp:cNvPr id="0" name=""/>
        <dsp:cNvSpPr/>
      </dsp:nvSpPr>
      <dsp:spPr>
        <a:xfrm>
          <a:off x="0" y="4734816"/>
          <a:ext cx="6900512" cy="66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312420" rIns="535556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 err="1"/>
            <a:t>Northford</a:t>
          </a:r>
          <a:r>
            <a:rPr lang="en-US" sz="1500" kern="1200" dirty="0"/>
            <a:t>, CT – HBT</a:t>
          </a:r>
        </a:p>
      </dsp:txBody>
      <dsp:txXfrm>
        <a:off x="0" y="4734816"/>
        <a:ext cx="6900512" cy="661500"/>
      </dsp:txXfrm>
    </dsp:sp>
    <dsp:sp modelId="{ADA5BB16-9340-4D3D-B964-9122D249E631}">
      <dsp:nvSpPr>
        <dsp:cNvPr id="0" name=""/>
        <dsp:cNvSpPr/>
      </dsp:nvSpPr>
      <dsp:spPr>
        <a:xfrm>
          <a:off x="345025" y="4513416"/>
          <a:ext cx="4830358" cy="4428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500" b="1" kern="1200" dirty="0"/>
            <a:t>Sites Involved</a:t>
          </a:r>
          <a:endParaRPr lang="en-US" sz="1500" kern="1200" dirty="0"/>
        </a:p>
      </dsp:txBody>
      <dsp:txXfrm>
        <a:off x="366641" y="4535032"/>
        <a:ext cx="4787126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8D45B-1E4C-4204-8FD1-CAFA7ECDA5BC}">
      <dsp:nvSpPr>
        <dsp:cNvPr id="0" name=""/>
        <dsp:cNvSpPr/>
      </dsp:nvSpPr>
      <dsp:spPr>
        <a:xfrm>
          <a:off x="8930" y="349013"/>
          <a:ext cx="3534264" cy="1060279"/>
        </a:xfrm>
        <a:prstGeom prst="chevron">
          <a:avLst>
            <a:gd name="adj" fmla="val 3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915" tIns="130915" rIns="130915" bIns="13091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Models affected</a:t>
          </a:r>
          <a:endParaRPr lang="en-US" sz="2800" kern="1200"/>
        </a:p>
      </dsp:txBody>
      <dsp:txXfrm>
        <a:off x="327014" y="349013"/>
        <a:ext cx="2898096" cy="1060279"/>
      </dsp:txXfrm>
    </dsp:sp>
    <dsp:sp modelId="{16F0EBD4-B4A0-4EB1-A745-D0913F899E03}">
      <dsp:nvSpPr>
        <dsp:cNvPr id="0" name=""/>
        <dsp:cNvSpPr/>
      </dsp:nvSpPr>
      <dsp:spPr>
        <a:xfrm>
          <a:off x="8930" y="1409292"/>
          <a:ext cx="3216180" cy="259303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150" tIns="254150" rIns="254150" bIns="508299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AFP-3030, NCA-2AU, HON-SMX+, SMX-NCA-2, NFS2-3030, NCA-2, FCX-SMX+ and FCX-NCA-2.</a:t>
          </a:r>
        </a:p>
      </dsp:txBody>
      <dsp:txXfrm>
        <a:off x="8930" y="1409292"/>
        <a:ext cx="3216180" cy="2593032"/>
      </dsp:txXfrm>
    </dsp:sp>
    <dsp:sp modelId="{1A4C7422-329A-422A-9FF8-EF674CB6F295}">
      <dsp:nvSpPr>
        <dsp:cNvPr id="0" name=""/>
        <dsp:cNvSpPr/>
      </dsp:nvSpPr>
      <dsp:spPr>
        <a:xfrm>
          <a:off x="3490667" y="349013"/>
          <a:ext cx="3534264" cy="1060279"/>
        </a:xfrm>
        <a:prstGeom prst="chevron">
          <a:avLst>
            <a:gd name="adj" fmla="val 3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915" tIns="130915" rIns="130915" bIns="13091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Jira Task</a:t>
          </a:r>
          <a:endParaRPr lang="en-US" sz="2800" kern="1200" dirty="0"/>
        </a:p>
      </dsp:txBody>
      <dsp:txXfrm>
        <a:off x="3808751" y="349013"/>
        <a:ext cx="2898096" cy="1060279"/>
      </dsp:txXfrm>
    </dsp:sp>
    <dsp:sp modelId="{7DE59CB8-A9F1-4F05-9072-2A7156AC9C8B}">
      <dsp:nvSpPr>
        <dsp:cNvPr id="0" name=""/>
        <dsp:cNvSpPr/>
      </dsp:nvSpPr>
      <dsp:spPr>
        <a:xfrm>
          <a:off x="3522572" y="1453529"/>
          <a:ext cx="3216180" cy="2593032"/>
        </a:xfrm>
        <a:prstGeom prst="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150" tIns="254150" rIns="254150" bIns="508299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AFP3030-298 – As a marketing, I want my FCX-SMX+ and FCX-NCA-2 rebrand to Firelite brandings, so that to replace </a:t>
          </a:r>
          <a:r>
            <a:rPr lang="en-US" sz="1600" kern="1200" dirty="0" err="1"/>
            <a:t>FireConnex</a:t>
          </a:r>
          <a:r>
            <a:rPr lang="en-US" sz="1600" kern="1200" dirty="0"/>
            <a:t>.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 dirty="0"/>
        </a:p>
      </dsp:txBody>
      <dsp:txXfrm>
        <a:off x="3522572" y="1453529"/>
        <a:ext cx="3216180" cy="2593032"/>
      </dsp:txXfrm>
    </dsp:sp>
    <dsp:sp modelId="{3F65C733-77C0-4DB4-9AA4-D3137469E452}">
      <dsp:nvSpPr>
        <dsp:cNvPr id="0" name=""/>
        <dsp:cNvSpPr/>
      </dsp:nvSpPr>
      <dsp:spPr>
        <a:xfrm>
          <a:off x="6972405" y="349013"/>
          <a:ext cx="3534264" cy="1060279"/>
        </a:xfrm>
        <a:prstGeom prst="chevron">
          <a:avLst>
            <a:gd name="adj" fmla="val 3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915" tIns="130915" rIns="130915" bIns="13091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/>
            <a:t>Test Cycle planned</a:t>
          </a:r>
          <a:endParaRPr lang="en-US" sz="2800" kern="1200"/>
        </a:p>
      </dsp:txBody>
      <dsp:txXfrm>
        <a:off x="7290489" y="349013"/>
        <a:ext cx="2898096" cy="1060279"/>
      </dsp:txXfrm>
    </dsp:sp>
    <dsp:sp modelId="{38557342-0CDB-4C37-9DAA-E6F2FF0A32A5}">
      <dsp:nvSpPr>
        <dsp:cNvPr id="0" name=""/>
        <dsp:cNvSpPr/>
      </dsp:nvSpPr>
      <dsp:spPr>
        <a:xfrm>
          <a:off x="6972405" y="1409292"/>
          <a:ext cx="3216180" cy="2593032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150" tIns="254150" rIns="254150" bIns="508299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One test cycle is planned (20 days, estimate based on 1 resource)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8 Panels and 1 Software Utility (</a:t>
          </a:r>
          <a:r>
            <a:rPr lang="en-US" sz="1600" kern="1200" dirty="0" err="1"/>
            <a:t>Verifire</a:t>
          </a:r>
          <a:r>
            <a:rPr lang="en-US" sz="1600" kern="1200" dirty="0"/>
            <a:t> Tools) to be tested.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Estimated submittal date 11/30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Estimated completion date </a:t>
          </a:r>
        </a:p>
      </dsp:txBody>
      <dsp:txXfrm>
        <a:off x="6972405" y="1409292"/>
        <a:ext cx="3216180" cy="2593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ChevronBlockProcess">
  <dgm:title val="Chevron Block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28"/>
      <dgm:constr type="primFontSz" for="des" forName="desTx" refType="primFontSz" refFor="des" refForName="parTx" op="lte" fact="0.75"/>
      <dgm:constr type="h" for="des" forName="desTx" op="equ"/>
      <dgm:constr type="w" for="ch" forName="space" refType="w" op="equ" fact="-0.005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7">
          <dgm:if name="Name8" func="var" arg="dir" op="equ" val="norm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/>
              <dgm:constr type="w" for="ch" forName="desTx" refType="w" refFor="ch" refForName="parTx" fact="0.91"/>
              <dgm:constr type="t" for="ch" forName="desTx" refType="h" refFor="ch" refForName="parTx"/>
            </dgm:constrLst>
          </dgm:if>
          <dgm:else name="Name9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 refType="w" fact="0.09"/>
              <dgm:constr type="w" for="ch" forName="desTx" refType="w" refFor="ch" refForName="parTx" fact="0.91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choose name="Name10">
            <dgm:if name="Name11" func="var" arg="dir" op="equ" val="norm">
              <dgm:shape xmlns:r="http://schemas.openxmlformats.org/officeDocument/2006/relationships" type="chevron" r:blip="">
                <dgm:adjLst>
                  <dgm:adj idx="1" val="0.3"/>
                </dgm:adjLst>
              </dgm:shape>
            </dgm:if>
            <dgm:else name="Name12">
              <dgm:shape xmlns:r="http://schemas.openxmlformats.org/officeDocument/2006/relationships" rot="180" type="chevron" r:blip="">
                <dgm:adjLst/>
              </dgm:shape>
            </dgm:else>
          </dgm:choose>
          <dgm:presOf axis="self" ptType="node"/>
          <dgm:choose name="Name13">
            <dgm:if name="Name14" func="var" arg="dir" op="equ" val="norm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if>
            <dgm:else name="Name15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else>
          </dgm:choose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0"/>
            <dgm:constr type="tMarg" refType="w" fact="0.224"/>
            <dgm:constr type="bMarg" refType="w" fact="0.448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F01289-4918-4325-8A02-EB5DFE77C43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95E74D-FE57-4A52-94F1-725708F3796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B44A6-E993-40AA-855B-E2126A082165}" type="datetimeFigureOut">
              <a:rPr lang="en-US" smtClean="0"/>
              <a:pPr/>
              <a:t>11/30/2021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8F48C9-0DF4-450E-B9BC-1EC225EC83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324EB-3F4F-452C-91F1-42C91D74EC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AA9C3-0F17-4B53-A8D7-F4E86522A9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103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B9262F-8792-41AE-80C2-4513107B2FFE}" type="datetimeFigureOut">
              <a:rPr lang="en-US" smtClean="0"/>
              <a:pPr/>
              <a:t>11/30/2021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940CC-D630-4D6E-90F1-474C9522C2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6861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32006-CEF2-432F-A12C-9BC622206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0CAC-34E2-4710-B779-797E8AAA19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227FA-20B8-4176-8496-B5C8AC8F8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35A9B-90A8-47CB-8B5F-D5125D537D60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D2F34-69B9-4185-8350-873DC117E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7B5B6-72B3-42F4-B158-B6DEBDA46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0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E0124-E976-4C17-9E1A-FD106BCDC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615E52-9E0B-41F0-85D4-6FCAA24D2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43233-EE8D-421A-815A-D8E434A2C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13533-E831-4326-A4A1-25C27A4587A8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897A7-EE2A-4F71-B3C7-94DB48750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476D9-C06F-45C0-937A-6ED3ED23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0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CABF94-5826-425F-A6F7-2078D07DFF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FC96C3-EE9B-4B12-89C7-4305D3FA37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F6F15-96A1-4447-BD12-4C71A400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B37D7-C338-41FE-9827-1BA8A098AED9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267A7-2227-48A9-8BD1-D9803F9E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E26B8-9BA2-43EC-9975-A3188ABD2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9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CD878-15FA-4C80-BF2F-4B0FC786E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FE7D7-922C-4365-BC35-983E1C3B2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8F396-B2EE-4289-8F78-F2DEAC56D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1E718-74E9-4728-8165-B753D09FCEA8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BD9F6-3A93-4796-812D-ACC82649F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1B3B2-880E-4057-AD14-DF5FD4AE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r>
              <a:rPr lang="en-US" dirty="0"/>
              <a:t> of 6</a:t>
            </a:r>
          </a:p>
        </p:txBody>
      </p:sp>
    </p:spTree>
    <p:extLst>
      <p:ext uri="{BB962C8B-B14F-4D97-AF65-F5344CB8AC3E}">
        <p14:creationId xmlns:p14="http://schemas.microsoft.com/office/powerpoint/2010/main" val="108142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34C51-F675-4C01-AC92-84C8E2CD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B12CD-96F9-4245-852A-9BE4901CE1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0EE4F2-DB6D-4553-9E8B-69C76EBE8F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566EA-1CFA-4AEA-9E9A-2A0EA2B01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BA800-92D6-49B9-8C6F-0803C8860B06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E4AA7-B09A-4DB1-ABDB-F30954528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C3925-EA63-4365-9EB3-CCC6E4661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028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67202-32F8-4C93-9F67-E41DD7D9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533F4-71B7-45F3-8B7C-C2887CDA1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684D5-9E28-431C-BEF3-6BDD3ADBF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1F06D-C840-4074-9A6E-D9E79BB49C42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EEED3-5CA2-404F-A9AD-D98083673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422B3-047D-4B5C-9537-4E9C6347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3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3CA95-9734-41C3-B179-843CBB5D2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903C84-D1EF-4BAE-ACF6-C4AFE3AC9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275A9F-6BBD-4183-A217-170A4D7ED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77F922-7258-449B-83CC-761B0D81ED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F3C128-254B-468D-9866-D624D95005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7CEDBF-6E9C-4A4C-A601-6734707B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7DC38-E815-40B8-B5F5-30C857991DCB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B507D6-D38F-43FA-96A0-CECA1CA8B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81BCA6-52B4-4398-AA46-D18767343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24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539CA-B085-446D-827A-04601FBBF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CA719-6AC0-4976-8072-FBA2E7B8D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CCF07-64DA-4492-8B0F-4AC30DFF57DE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715E85-D923-46C6-B810-92FA84DE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784F4-4C2D-42A4-A845-16891ACE1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22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8199F-A37B-42B2-A541-205F5E13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F25D-A170-48DC-985C-1CF781150168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6A521-8927-4E7F-83D5-B2BAB6B18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F9C99-234E-4AE9-B7B7-C34DB6000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9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FBDD5-B836-4065-84C0-9C76C3128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9C5B4-E39C-44F8-B422-077870900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6083D0-5434-4642-A21F-0181220E6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7ED0E7-8DB3-41BA-BEE6-49136AEF3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039EE-AA1A-4221-BBCF-F50E5DD3AF2F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6D5E7-3B63-483E-B70C-31DE47CFC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26EBBB-316C-446F-BF30-F35DC8D09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7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D7CD8-4D9D-4E8D-8F4F-02E0E3231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781ACC-C0BC-41E0-992D-131B8647A5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D4B951-6FBD-4901-B1A9-981741A626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EE6C7-FC86-41C7-9BBC-AE060507D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2ABA-6944-4C0B-A7FE-6752C453EB29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AE5A5-6855-4064-B9C8-140AD14AB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(#) of  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5323B8-53B5-4A07-871F-150F4A858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84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1704E0-893B-44F5-93E9-074B22151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A0BDA8-7CED-43DB-A808-258A2C960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EE163-3D7F-4AA0-9E9C-9EC9DA1B3D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D4223-B5E7-4874-AE2D-1A47AB29AC9C}" type="datetime1">
              <a:rPr lang="en-US" smtClean="0"/>
              <a:pPr/>
              <a:t>11/30/2021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79BC1-D63E-490B-AC44-9DA3A09C77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(#) of  6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4D155-DC67-4FB3-B08E-4A749868B1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F8F19-1D97-40D8-9CFC-570B78D38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726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06BDC4-3440-4DF4-A4F4-0210622BEE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4095" y="851517"/>
            <a:ext cx="5238466" cy="2991416"/>
          </a:xfrm>
        </p:spPr>
        <p:txBody>
          <a:bodyPr anchor="b">
            <a:normAutofit/>
          </a:bodyPr>
          <a:lstStyle/>
          <a:p>
            <a:pPr algn="l"/>
            <a:r>
              <a:rPr lang="en-US" b="0" i="0" dirty="0">
                <a:effectLst/>
                <a:latin typeface="Segoe UI" panose="020B0502040204020203" pitchFamily="34" charset="0"/>
              </a:rPr>
              <a:t>Validation Test Strategy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B42B76-EAA7-4736-AB06-4DCF1D0B29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4096" y="3842932"/>
            <a:ext cx="4167115" cy="2163551"/>
          </a:xfrm>
        </p:spPr>
        <p:txBody>
          <a:bodyPr anchor="t">
            <a:normAutofit/>
          </a:bodyPr>
          <a:lstStyle/>
          <a:p>
            <a:pPr algn="l"/>
            <a:r>
              <a:rPr lang="en-US" b="1" i="0" dirty="0">
                <a:effectLst/>
                <a:latin typeface="Segoe UI" panose="020B0502040204020203" pitchFamily="34" charset="0"/>
              </a:rPr>
              <a:t>Notifier v30.00.003 with </a:t>
            </a:r>
            <a:r>
              <a:rPr lang="en-US" b="1" i="0" dirty="0" err="1">
                <a:effectLst/>
                <a:latin typeface="Segoe UI" panose="020B0502040204020203" pitchFamily="34" charset="0"/>
              </a:rPr>
              <a:t>Verifire</a:t>
            </a:r>
            <a:r>
              <a:rPr lang="en-US" b="1" i="0" dirty="0">
                <a:effectLst/>
                <a:latin typeface="Segoe UI" panose="020B0502040204020203" pitchFamily="34" charset="0"/>
              </a:rPr>
              <a:t> Tools v11.00</a:t>
            </a:r>
          </a:p>
          <a:p>
            <a:pPr algn="l"/>
            <a:endParaRPr lang="en-US" b="1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1CFA1C6-10FE-4D45-A723-2B8E1CC758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503" y="2129307"/>
            <a:ext cx="3217333" cy="321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651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B41C51-BE9D-4DD4-A1BF-4ACBFECCB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3466" y="991261"/>
            <a:ext cx="5754696" cy="1837349"/>
          </a:xfrm>
        </p:spPr>
        <p:txBody>
          <a:bodyPr anchor="b">
            <a:norm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Summary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C3921CD-DDE5-4B57-8FDF-B37ADE4ED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1219" y="3985"/>
            <a:ext cx="9747620" cy="6858000"/>
            <a:chOff x="1318434" y="36937"/>
            <a:chExt cx="9747620" cy="6858000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4CBEDF6-7B5F-471F-AF99-301A237481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8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D43DB10-4F84-47C2-8170-CB9EED8667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accent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35C7A0-1526-4D97-BCD8-91B3576E3C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2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009574A-38B7-43A8-A925-1FB54C6B1A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8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A3AAA50-DE22-4E5D-9064-A37786C590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2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B0E01-FDD0-4027-A691-4D3453EA6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954" y="2979336"/>
            <a:ext cx="5709721" cy="2430864"/>
          </a:xfrm>
        </p:spPr>
        <p:txBody>
          <a:bodyPr anchor="t">
            <a:normAutofit/>
          </a:bodyPr>
          <a:lstStyle/>
          <a:p>
            <a:r>
              <a:rPr lang="en-US" sz="2000" b="0" i="0" dirty="0">
                <a:solidFill>
                  <a:schemeClr val="tx2"/>
                </a:solidFill>
                <a:effectLst/>
                <a:latin typeface="Noto Sans" panose="020B0502040204020203" pitchFamily="34" charset="0"/>
              </a:rPr>
              <a:t>Accolade Project: 81210 Firmware support for SMX, Anixter, Fire-Lite and Notifier Branding.</a:t>
            </a:r>
          </a:p>
          <a:p>
            <a:r>
              <a:rPr lang="en-US" sz="2000" dirty="0">
                <a:solidFill>
                  <a:schemeClr val="tx2"/>
                </a:solidFill>
                <a:latin typeface="Noto Sans" panose="020B0502040204020203" pitchFamily="34" charset="0"/>
              </a:rPr>
              <a:t>Fixes for Defects:</a:t>
            </a:r>
            <a:endParaRPr lang="en-US" sz="2000" b="0" i="0" dirty="0">
              <a:solidFill>
                <a:schemeClr val="tx2"/>
              </a:solidFill>
              <a:effectLst/>
              <a:latin typeface="Noto Sans" panose="020B0502040204020203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33005-3F97-4E23-B316-8B614A00B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2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19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18">
            <a:extLst>
              <a:ext uri="{FF2B5EF4-FFF2-40B4-BE49-F238E27FC236}">
                <a16:creationId xmlns:a16="http://schemas.microsoft.com/office/drawing/2014/main" id="{FA3C7DEA-BCC2-4295-8850-147993296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20">
            <a:extLst>
              <a:ext uri="{FF2B5EF4-FFF2-40B4-BE49-F238E27FC236}">
                <a16:creationId xmlns:a16="http://schemas.microsoft.com/office/drawing/2014/main" id="{C289949D-B9F6-468A-86FE-2694DC5AE7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B32B44-4C02-4B5C-A237-E2136E2D8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1755073"/>
            <a:ext cx="9833548" cy="1066802"/>
          </a:xfrm>
        </p:spPr>
        <p:txBody>
          <a:bodyPr anchor="b">
            <a:normAutofit/>
          </a:bodyPr>
          <a:lstStyle/>
          <a:p>
            <a:r>
              <a:rPr lang="en-US" sz="3300" b="0" i="0" dirty="0">
                <a:solidFill>
                  <a:schemeClr val="tx2"/>
                </a:solidFill>
                <a:effectLst/>
                <a:latin typeface="-apple-system"/>
              </a:rPr>
              <a:t>Epics for </a:t>
            </a:r>
            <a:r>
              <a:rPr lang="en-US" sz="3300" dirty="0">
                <a:solidFill>
                  <a:schemeClr val="tx2"/>
                </a:solidFill>
                <a:latin typeface="-apple-system"/>
              </a:rPr>
              <a:t>this r</a:t>
            </a:r>
            <a:r>
              <a:rPr lang="en-US" sz="3300" b="0" i="0" dirty="0">
                <a:solidFill>
                  <a:schemeClr val="tx2"/>
                </a:solidFill>
                <a:effectLst/>
                <a:latin typeface="-apple-system"/>
              </a:rPr>
              <a:t>elease</a:t>
            </a:r>
            <a:br>
              <a:rPr lang="en-US" sz="3300" b="0" i="0" dirty="0">
                <a:solidFill>
                  <a:schemeClr val="tx2"/>
                </a:solidFill>
                <a:effectLst/>
                <a:latin typeface="-apple-system"/>
              </a:rPr>
            </a:br>
            <a:endParaRPr lang="en-US" sz="3300" dirty="0">
              <a:solidFill>
                <a:schemeClr val="tx2"/>
              </a:solidFill>
            </a:endParaRPr>
          </a:p>
        </p:txBody>
      </p:sp>
      <p:grpSp>
        <p:nvGrpSpPr>
          <p:cNvPr id="37" name="Group 22">
            <a:extLst>
              <a:ext uri="{FF2B5EF4-FFF2-40B4-BE49-F238E27FC236}">
                <a16:creationId xmlns:a16="http://schemas.microsoft.com/office/drawing/2014/main" id="{E4DF0958-0C87-4C28-9554-2FADC788C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8" name="Freeform: Shape 23">
              <a:extLst>
                <a:ext uri="{FF2B5EF4-FFF2-40B4-BE49-F238E27FC236}">
                  <a16:creationId xmlns:a16="http://schemas.microsoft.com/office/drawing/2014/main" id="{DEC53B48-7B73-49D1-A6FD-9DBF5141E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24">
              <a:extLst>
                <a:ext uri="{FF2B5EF4-FFF2-40B4-BE49-F238E27FC236}">
                  <a16:creationId xmlns:a16="http://schemas.microsoft.com/office/drawing/2014/main" id="{7DEDDC41-2C98-4AF1-A0EA-AEEC34827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25">
              <a:extLst>
                <a:ext uri="{FF2B5EF4-FFF2-40B4-BE49-F238E27FC236}">
                  <a16:creationId xmlns:a16="http://schemas.microsoft.com/office/drawing/2014/main" id="{D2208F20-F93C-4530-8370-FC7818BABB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26">
              <a:extLst>
                <a:ext uri="{FF2B5EF4-FFF2-40B4-BE49-F238E27FC236}">
                  <a16:creationId xmlns:a16="http://schemas.microsoft.com/office/drawing/2014/main" id="{E52F51E0-B50B-43EA-B6AC-C16BD29C3E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FD5AA-3C05-48A2-A61B-6575E0A2B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168501"/>
            <a:ext cx="9833548" cy="2826397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1800" b="0" i="0" dirty="0">
                <a:solidFill>
                  <a:schemeClr val="tx2"/>
                </a:solidFill>
                <a:effectLst/>
                <a:latin typeface="-apple-system"/>
              </a:rPr>
              <a:t>AFP3030-200 – 4 Loop AFP-3030.</a:t>
            </a:r>
          </a:p>
          <a:p>
            <a:r>
              <a:rPr lang="en-US" sz="1800" dirty="0">
                <a:solidFill>
                  <a:schemeClr val="tx2"/>
                </a:solidFill>
                <a:latin typeface="-apple-system"/>
              </a:rPr>
              <a:t>AFP3030-283 – The Hon-SMX+ and SMX-NCA-2 panels shall not support DVC devices.</a:t>
            </a:r>
          </a:p>
          <a:p>
            <a:r>
              <a:rPr lang="en-US" sz="1800" b="0" i="0" dirty="0">
                <a:solidFill>
                  <a:schemeClr val="tx2"/>
                </a:solidFill>
                <a:effectLst/>
                <a:latin typeface="-apple-system"/>
              </a:rPr>
              <a:t>AFP3030-286 – Fix defects found by DA and Distributor.</a:t>
            </a:r>
          </a:p>
          <a:p>
            <a:r>
              <a:rPr lang="en-US" sz="1800" dirty="0">
                <a:solidFill>
                  <a:schemeClr val="tx2"/>
                </a:solidFill>
                <a:latin typeface="-apple-system"/>
              </a:rPr>
              <a:t>AFP3030-293 – Restrict loop number selection from 1 to 4, detector or module address from 1 to 99 for HON-SMX+ panel.</a:t>
            </a:r>
            <a:endParaRPr lang="en-US" sz="1800" b="0" i="0" dirty="0">
              <a:solidFill>
                <a:schemeClr val="tx2"/>
              </a:solidFill>
              <a:effectLst/>
              <a:latin typeface="-apple-system"/>
            </a:endParaRPr>
          </a:p>
          <a:p>
            <a:r>
              <a:rPr lang="en-US" sz="1800" dirty="0">
                <a:solidFill>
                  <a:schemeClr val="tx2"/>
                </a:solidFill>
                <a:latin typeface="-apple-system"/>
              </a:rPr>
              <a:t>AFP3030-294 – New branding name of HON-SMX+ and SMX-NCA-2.</a:t>
            </a:r>
          </a:p>
          <a:p>
            <a:r>
              <a:rPr lang="en-US" sz="1800" dirty="0">
                <a:solidFill>
                  <a:schemeClr val="tx2"/>
                </a:solidFill>
                <a:latin typeface="-apple-system"/>
              </a:rPr>
              <a:t>AFP3030-295 – HON-SMX+ and SMX-NCA-2 shall support maximum 16 panels in the same 		</a:t>
            </a:r>
            <a:r>
              <a:rPr lang="en-US" sz="1800">
                <a:solidFill>
                  <a:schemeClr val="tx2"/>
                </a:solidFill>
                <a:latin typeface="-apple-system"/>
              </a:rPr>
              <a:t> network</a:t>
            </a:r>
            <a:r>
              <a:rPr lang="en-US" sz="1800" dirty="0">
                <a:solidFill>
                  <a:schemeClr val="tx2"/>
                </a:solidFill>
                <a:latin typeface="-apple-system"/>
              </a:rPr>
              <a:t>.</a:t>
            </a:r>
          </a:p>
          <a:p>
            <a:r>
              <a:rPr lang="en-US" sz="1800" dirty="0">
                <a:solidFill>
                  <a:schemeClr val="tx2"/>
                </a:solidFill>
                <a:latin typeface="-apple-system"/>
              </a:rPr>
              <a:t>AFP3030-296 – New system normal and power up banners for HON-SMX+ and SMX-NCA-2.</a:t>
            </a:r>
          </a:p>
          <a:p>
            <a:endParaRPr lang="en-US" sz="1800" b="0" i="0" dirty="0">
              <a:solidFill>
                <a:schemeClr val="tx2"/>
              </a:solidFill>
              <a:effectLst/>
              <a:latin typeface="-apple-system"/>
            </a:endParaRPr>
          </a:p>
          <a:p>
            <a:endParaRPr lang="en-US" sz="1800" b="0" i="0" dirty="0">
              <a:solidFill>
                <a:schemeClr val="tx2"/>
              </a:solidFill>
              <a:effectLst/>
              <a:latin typeface="-apple-system"/>
            </a:endParaRPr>
          </a:p>
          <a:p>
            <a:pPr lvl="1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7909A-6B8A-484D-BD3C-4C744F0BA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3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598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069D8A-CACE-4A47-8096-6753D0CD5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 b="0" i="0" dirty="0">
                <a:effectLst/>
                <a:latin typeface="-apple-system"/>
              </a:rPr>
              <a:t>Delivery Focal</a:t>
            </a:r>
            <a:br>
              <a:rPr lang="en-US" sz="5400" b="0" i="0" dirty="0">
                <a:effectLst/>
                <a:latin typeface="-apple-system"/>
              </a:rPr>
            </a:br>
            <a:endParaRPr lang="en-US" sz="5400" dirty="0"/>
          </a:p>
        </p:txBody>
      </p:sp>
      <p:sp>
        <p:nvSpPr>
          <p:cNvPr id="24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6048084B-C073-4182-A733-92FAE6601F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710572"/>
              </p:ext>
            </p:extLst>
          </p:nvPr>
        </p:nvGraphicFramePr>
        <p:xfrm>
          <a:off x="4648018" y="666206"/>
          <a:ext cx="6900512" cy="5510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67FB9-2A84-4ADA-BC7A-EE9CF4E04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4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2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4B10FF-64C5-46EA-BAF8-224A82253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/>
              <a:t>Validation Test Plan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585B164-B606-4A92-86C1-5361EB7BF8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71340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2D42F5-27D8-4258-AA67-B0142C29B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5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607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A297797-5C89-4791-8204-AB071FA1F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64B9FF-C9FD-4AF0-B21D-AE1F3BE15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509451"/>
            <a:ext cx="4804064" cy="953589"/>
          </a:xfrm>
        </p:spPr>
        <p:txBody>
          <a:bodyPr>
            <a:normAutofit/>
          </a:bodyPr>
          <a:lstStyle/>
          <a:p>
            <a:r>
              <a:rPr lang="en-US" sz="3600" dirty="0"/>
              <a:t>Fire Panels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5A73559-5BDE-44D0-ACF9-3D939ABBDE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4741745"/>
              </p:ext>
            </p:extLst>
          </p:nvPr>
        </p:nvGraphicFramePr>
        <p:xfrm>
          <a:off x="6217920" y="754275"/>
          <a:ext cx="5187860" cy="2289370"/>
        </p:xfrm>
        <a:graphic>
          <a:graphicData uri="http://schemas.openxmlformats.org/drawingml/2006/table">
            <a:tbl>
              <a:tblPr/>
              <a:tblGrid>
                <a:gridCol w="2269535">
                  <a:extLst>
                    <a:ext uri="{9D8B030D-6E8A-4147-A177-3AD203B41FA5}">
                      <a16:colId xmlns:a16="http://schemas.microsoft.com/office/drawing/2014/main" val="1034571920"/>
                    </a:ext>
                  </a:extLst>
                </a:gridCol>
                <a:gridCol w="2918325">
                  <a:extLst>
                    <a:ext uri="{9D8B030D-6E8A-4147-A177-3AD203B41FA5}">
                      <a16:colId xmlns:a16="http://schemas.microsoft.com/office/drawing/2014/main" val="1648421575"/>
                    </a:ext>
                  </a:extLst>
                </a:gridCol>
              </a:tblGrid>
              <a:tr h="21318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Product 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 dirty="0">
                          <a:effectLst/>
                        </a:rPr>
                        <a:t>Description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916618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AFP-3030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Notifier Australia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60841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NCA-2AU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Notifier Australia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440720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HON-SMX+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Honeywell</a:t>
                      </a:r>
                      <a:r>
                        <a:rPr lang="en-US" sz="900" baseline="0" dirty="0">
                          <a:effectLst/>
                        </a:rPr>
                        <a:t> SMX+</a:t>
                      </a:r>
                      <a:endParaRPr lang="en-US" sz="900" dirty="0">
                        <a:effectLst/>
                      </a:endParaRP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376880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SMX-NCA-2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Honeywell SMX+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903798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FCX-SMX+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Firelite</a:t>
                      </a:r>
                      <a:r>
                        <a:rPr lang="en-US" sz="900" dirty="0">
                          <a:effectLst/>
                        </a:rPr>
                        <a:t>  SMX+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effectLst/>
                        </a:rPr>
                        <a:t>FCX-NCA-2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 err="1">
                          <a:effectLst/>
                        </a:rPr>
                        <a:t>Firelite</a:t>
                      </a:r>
                      <a:r>
                        <a:rPr lang="en-US" sz="900" dirty="0">
                          <a:effectLst/>
                        </a:rPr>
                        <a:t> SMX+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NFS2-3030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err="1">
                          <a:effectLst/>
                        </a:rPr>
                        <a:t>Notifer</a:t>
                      </a:r>
                      <a:endParaRPr lang="en-US" sz="900" dirty="0">
                        <a:effectLst/>
                      </a:endParaRP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523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NCA-2</a:t>
                      </a: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err="1">
                          <a:effectLst/>
                        </a:rPr>
                        <a:t>Notifer</a:t>
                      </a:r>
                      <a:endParaRPr lang="en-US" sz="900" dirty="0">
                        <a:effectLst/>
                      </a:endParaRPr>
                    </a:p>
                  </a:txBody>
                  <a:tcPr marL="23119" marR="23119" marT="16184" marB="16184">
                    <a:lnL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780775-EC6F-4964-9D6F-643E65005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F8F19-1D97-40D8-9CFC-570B78D383C5}" type="slidenum">
              <a:rPr lang="en-US" smtClean="0"/>
              <a:pPr/>
              <a:t>6</a:t>
            </a:fld>
            <a:r>
              <a:rPr lang="en-US"/>
              <a:t> of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56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295</Words>
  <Application>Microsoft Office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-apple-system</vt:lpstr>
      <vt:lpstr>Arial</vt:lpstr>
      <vt:lpstr>Calibri</vt:lpstr>
      <vt:lpstr>Calibri Light</vt:lpstr>
      <vt:lpstr>Noto Sans</vt:lpstr>
      <vt:lpstr>Segoe UI</vt:lpstr>
      <vt:lpstr>Office Theme</vt:lpstr>
      <vt:lpstr>Validation Test Strategy</vt:lpstr>
      <vt:lpstr>Summary</vt:lpstr>
      <vt:lpstr>Epics for this release </vt:lpstr>
      <vt:lpstr>Delivery Focal </vt:lpstr>
      <vt:lpstr>Validation Test Plan</vt:lpstr>
      <vt:lpstr>Fire Panels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 Test Strategy</dc:title>
  <dc:creator>Randal, Julie</dc:creator>
  <cp:lastModifiedBy>Scinto, Anthony M</cp:lastModifiedBy>
  <cp:revision>74</cp:revision>
  <dcterms:created xsi:type="dcterms:W3CDTF">2021-09-10T14:22:20Z</dcterms:created>
  <dcterms:modified xsi:type="dcterms:W3CDTF">2021-11-30T18:12:19Z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546e5e1-5d42-4630-bacd-c69bfdcbd5e8_Enabled">
    <vt:lpwstr>true</vt:lpwstr>
  </property>
  <property fmtid="{D5CDD505-2E9C-101B-9397-08002B2CF9AE}" pid="3" name="MSIP_Label_d546e5e1-5d42-4630-bacd-c69bfdcbd5e8_SetDate">
    <vt:lpwstr>2021-11-30T18:12:19Z</vt:lpwstr>
  </property>
  <property fmtid="{D5CDD505-2E9C-101B-9397-08002B2CF9AE}" pid="4" name="MSIP_Label_d546e5e1-5d42-4630-bacd-c69bfdcbd5e8_Method">
    <vt:lpwstr>Standard</vt:lpwstr>
  </property>
  <property fmtid="{D5CDD505-2E9C-101B-9397-08002B2CF9AE}" pid="5" name="MSIP_Label_d546e5e1-5d42-4630-bacd-c69bfdcbd5e8_Name">
    <vt:lpwstr>d546e5e1-5d42-4630-bacd-c69bfdcbd5e8</vt:lpwstr>
  </property>
  <property fmtid="{D5CDD505-2E9C-101B-9397-08002B2CF9AE}" pid="6" name="MSIP_Label_d546e5e1-5d42-4630-bacd-c69bfdcbd5e8_SiteId">
    <vt:lpwstr>96ece526-9c7d-48b0-8daf-8b93c90a5d18</vt:lpwstr>
  </property>
  <property fmtid="{D5CDD505-2E9C-101B-9397-08002B2CF9AE}" pid="7" name="MSIP_Label_d546e5e1-5d42-4630-bacd-c69bfdcbd5e8_ActionId">
    <vt:lpwstr>2a8a561d-3cb9-45cf-a752-2103231c24cc</vt:lpwstr>
  </property>
  <property fmtid="{D5CDD505-2E9C-101B-9397-08002B2CF9AE}" pid="8" name="MSIP_Label_d546e5e1-5d42-4630-bacd-c69bfdcbd5e8_ContentBits">
    <vt:lpwstr>0</vt:lpwstr>
  </property>
  <property fmtid="{D5CDD505-2E9C-101B-9397-08002B2CF9AE}" pid="9" name="SmartTag">
    <vt:lpwstr>4</vt:lpwstr>
  </property>
</Properties>
</file>